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 embedTrueTypeFonts="1" saveSubsetFonts="1">
  <p:sldMasterIdLst>
    <p:sldMasterId id="2147483648" r:id="rId1"/>
    <p:sldMasterId id="2147483661" r:id="rId3"/>
    <p:sldMasterId id="2147483675" r:id="rId4"/>
    <p:sldMasterId id="2147483688" r:id="rId5"/>
  </p:sldMasterIdLst>
  <p:notesMasterIdLst>
    <p:notesMasterId r:id="rId17"/>
  </p:notesMasterIdLst>
  <p:handoutMasterIdLst>
    <p:handoutMasterId r:id="rId18"/>
  </p:handoutMasterIdLst>
  <p:sldIdLst>
    <p:sldId id="1391" r:id="rId6"/>
    <p:sldId id="1416" r:id="rId7"/>
    <p:sldId id="1418" r:id="rId8"/>
    <p:sldId id="1458" r:id="rId9"/>
    <p:sldId id="1463" r:id="rId10"/>
    <p:sldId id="1428" r:id="rId11"/>
    <p:sldId id="1466" r:id="rId12"/>
    <p:sldId id="1464" r:id="rId13"/>
    <p:sldId id="1465" r:id="rId14"/>
    <p:sldId id="1467" r:id="rId15"/>
    <p:sldId id="940" r:id="rId16"/>
  </p:sldIdLst>
  <p:sldSz cx="12192000" cy="6858000"/>
  <p:notesSz cx="9144000" cy="6858000"/>
  <p:embeddedFontLst>
    <p:embeddedFont>
      <p:font typeface="等线" panose="02010600030101010101" charset="-122"/>
      <p:regular r:id="rId22"/>
    </p:embeddedFont>
    <p:embeddedFont>
      <p:font typeface="微软雅黑" panose="020B0503020204020204" pitchFamily="34" charset="-122"/>
      <p:regular r:id="rId23"/>
    </p:embeddedFont>
    <p:embeddedFont>
      <p:font typeface="楷体_GB2312" panose="02010609030101010101" pitchFamily="49" charset="-122"/>
      <p:regular r:id="rId24"/>
    </p:embeddedFont>
    <p:embeddedFont>
      <p:font typeface="黑体" panose="02010609060101010101" charset="-122"/>
      <p:regular r:id="rId25"/>
    </p:embeddedFont>
    <p:embeddedFont>
      <p:font typeface="Impact" panose="020B0806030902050204" pitchFamily="34" charset="0"/>
      <p:regular r:id="rId26"/>
    </p:embeddedFont>
    <p:embeddedFont>
      <p:font typeface="Calibri" panose="020F0502020204030204"/>
      <p:regular r:id="rId27"/>
      <p:bold r:id="rId28"/>
      <p:italic r:id="rId29"/>
      <p:boldItalic r:id="rId30"/>
    </p:embeddedFont>
    <p:embeddedFont>
      <p:font typeface="Calibri Light" panose="020F0302020204030204" charset="0"/>
      <p:regular r:id="rId31"/>
      <p:italic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3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6CAD"/>
    <a:srgbClr val="FF99FF"/>
    <a:srgbClr val="FFFF99"/>
    <a:srgbClr val="CC0000"/>
    <a:srgbClr val="A50021"/>
    <a:srgbClr val="990000"/>
    <a:srgbClr val="2766A5"/>
    <a:srgbClr val="F1E5EF"/>
    <a:srgbClr val="DEA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9706" autoAdjust="0"/>
  </p:normalViewPr>
  <p:slideViewPr>
    <p:cSldViewPr snapToGrid="0" showGuides="1">
      <p:cViewPr varScale="1">
        <p:scale>
          <a:sx n="113" d="100"/>
          <a:sy n="113" d="100"/>
        </p:scale>
        <p:origin x="-486" y="-114"/>
      </p:cViewPr>
      <p:guideLst>
        <p:guide orient="horz" pos="1433"/>
        <p:guide pos="3814"/>
      </p:guideLst>
    </p:cSldViewPr>
  </p:slideViewPr>
  <p:outlineViewPr>
    <p:cViewPr>
      <p:scale>
        <a:sx n="33" d="100"/>
        <a:sy n="33" d="100"/>
      </p:scale>
      <p:origin x="0" y="55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620" y="-96"/>
      </p:cViewPr>
      <p:guideLst>
        <p:guide orient="horz" pos="2170"/>
        <p:guide pos="28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gs" Target="tags/tag2.xml"/><Relationship Id="rId32" Type="http://schemas.openxmlformats.org/officeDocument/2006/relationships/font" Target="fonts/font11.fntdata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6B17-44E9-4093-A131-A85F781ABA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B3B63-5CB9-4398-9058-D65CFD53C4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6E327-39E9-4657-8D67-0B00FD736A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8E9B5-CEF7-413C-BEFF-8B0F023A17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EC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EC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719446"/>
          </a:xfrm>
          <a:prstGeom prst="rect">
            <a:avLst/>
          </a:prstGeom>
          <a:solidFill>
            <a:srgbClr val="2B6CAD"/>
          </a:solidFill>
          <a:ln>
            <a:noFill/>
          </a:ln>
          <a:effectLst>
            <a:outerShdw blurRad="50800" dist="38100" dir="5400000" algn="t" rotWithShape="0">
              <a:srgbClr val="2B6CA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3" name="组合 6"/>
          <p:cNvGrpSpPr/>
          <p:nvPr userDrawn="1"/>
        </p:nvGrpSpPr>
        <p:grpSpPr bwMode="auto">
          <a:xfrm>
            <a:off x="9275383" y="79078"/>
            <a:ext cx="19052" cy="541135"/>
            <a:chOff x="7409328" y="72846"/>
            <a:chExt cx="17930" cy="38996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409328" y="72846"/>
              <a:ext cx="0" cy="38996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427258" y="72846"/>
              <a:ext cx="0" cy="389965"/>
            </a:xfrm>
            <a:prstGeom prst="line">
              <a:avLst/>
            </a:prstGeom>
            <a:ln>
              <a:solidFill>
                <a:srgbClr val="7395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1455304" y="6608405"/>
            <a:ext cx="736696" cy="215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65A43B-A0A8-47E6-B0B8-1038A41980F4}" type="slidenum">
              <a:rPr lang="en-US" altLang="zh-CN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/70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Administrator\桌面\LOGOne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312" y="111639"/>
            <a:ext cx="2392675" cy="47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EC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"/>
            <a:ext cx="12192000" cy="548888"/>
          </a:xfrm>
          <a:prstGeom prst="rect">
            <a:avLst/>
          </a:prstGeom>
          <a:solidFill>
            <a:srgbClr val="2B6CAD"/>
          </a:solidFill>
          <a:ln>
            <a:noFill/>
          </a:ln>
          <a:effectLst>
            <a:outerShdw blurRad="50800" dist="38100" dir="5400000" algn="t" rotWithShape="0">
              <a:srgbClr val="2B6CA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3" name="组合 6"/>
          <p:cNvGrpSpPr/>
          <p:nvPr userDrawn="1"/>
        </p:nvGrpSpPr>
        <p:grpSpPr bwMode="auto">
          <a:xfrm>
            <a:off x="9035639" y="79078"/>
            <a:ext cx="19052" cy="390734"/>
            <a:chOff x="7409328" y="72846"/>
            <a:chExt cx="17930" cy="38996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409328" y="72846"/>
              <a:ext cx="0" cy="38996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427258" y="72846"/>
              <a:ext cx="0" cy="389965"/>
            </a:xfrm>
            <a:prstGeom prst="line">
              <a:avLst/>
            </a:prstGeom>
            <a:ln>
              <a:solidFill>
                <a:srgbClr val="7395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 userDrawn="1"/>
        </p:nvSpPr>
        <p:spPr>
          <a:xfrm>
            <a:off x="623048" y="6965"/>
            <a:ext cx="2752165" cy="542364"/>
          </a:xfrm>
          <a:prstGeom prst="rect">
            <a:avLst/>
          </a:prstGeom>
          <a:gradFill flip="none" rotWithShape="1">
            <a:gsLst>
              <a:gs pos="0">
                <a:srgbClr val="2C5F91">
                  <a:lumMod val="96000"/>
                  <a:lumOff val="4000"/>
                </a:srgbClr>
              </a:gs>
              <a:gs pos="77000">
                <a:srgbClr val="1D548A">
                  <a:lumMod val="96000"/>
                  <a:lumOff val="4000"/>
                </a:srgbClr>
              </a:gs>
              <a:gs pos="97000">
                <a:srgbClr val="1C508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srgbClr val="1B4F8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10"/>
          <p:cNvSpPr txBox="1"/>
          <p:nvPr userDrawn="1"/>
        </p:nvSpPr>
        <p:spPr>
          <a:xfrm>
            <a:off x="752572" y="96133"/>
            <a:ext cx="2492978" cy="369326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二、今年发展总体规划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366322" y="89931"/>
            <a:ext cx="2537862" cy="338548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年政府工作报告图解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716314" y="801625"/>
            <a:ext cx="10475689" cy="56873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EC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"/>
            <a:ext cx="12192000" cy="548888"/>
          </a:xfrm>
          <a:prstGeom prst="rect">
            <a:avLst/>
          </a:prstGeom>
          <a:solidFill>
            <a:srgbClr val="2B6CAD"/>
          </a:solidFill>
          <a:ln>
            <a:noFill/>
          </a:ln>
          <a:effectLst>
            <a:outerShdw blurRad="50800" dist="38100" dir="5400000" algn="t" rotWithShape="0">
              <a:srgbClr val="2B6CA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3" name="组合 6"/>
          <p:cNvGrpSpPr/>
          <p:nvPr userDrawn="1"/>
        </p:nvGrpSpPr>
        <p:grpSpPr bwMode="auto">
          <a:xfrm>
            <a:off x="9035639" y="79078"/>
            <a:ext cx="19052" cy="390734"/>
            <a:chOff x="7409328" y="72846"/>
            <a:chExt cx="17930" cy="38996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409328" y="72846"/>
              <a:ext cx="0" cy="38996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427258" y="72846"/>
              <a:ext cx="0" cy="389965"/>
            </a:xfrm>
            <a:prstGeom prst="line">
              <a:avLst/>
            </a:prstGeom>
            <a:ln>
              <a:solidFill>
                <a:srgbClr val="7395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 userDrawn="1"/>
        </p:nvSpPr>
        <p:spPr>
          <a:xfrm>
            <a:off x="623048" y="6965"/>
            <a:ext cx="2752165" cy="542364"/>
          </a:xfrm>
          <a:prstGeom prst="rect">
            <a:avLst/>
          </a:prstGeom>
          <a:gradFill flip="none" rotWithShape="1">
            <a:gsLst>
              <a:gs pos="0">
                <a:srgbClr val="2C5F91">
                  <a:lumMod val="96000"/>
                  <a:lumOff val="4000"/>
                </a:srgbClr>
              </a:gs>
              <a:gs pos="77000">
                <a:srgbClr val="1D548A">
                  <a:lumMod val="96000"/>
                  <a:lumOff val="4000"/>
                </a:srgbClr>
              </a:gs>
              <a:gs pos="97000">
                <a:srgbClr val="1C508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114300">
              <a:srgbClr val="1B4F83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10"/>
          <p:cNvSpPr txBox="1"/>
          <p:nvPr userDrawn="1"/>
        </p:nvSpPr>
        <p:spPr>
          <a:xfrm>
            <a:off x="752572" y="96133"/>
            <a:ext cx="2492978" cy="369326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三、对政府工作的建议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366322" y="89931"/>
            <a:ext cx="2537862" cy="338548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年政府工作报告图解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" y="834186"/>
            <a:ext cx="10475689" cy="56873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-14289" y="91482"/>
            <a:ext cx="12192000" cy="829534"/>
            <a:chOff x="0" y="137199"/>
            <a:chExt cx="9144000" cy="830384"/>
          </a:xfrm>
        </p:grpSpPr>
        <p:sp>
          <p:nvSpPr>
            <p:cNvPr id="4" name="矩形 3"/>
            <p:cNvSpPr/>
            <p:nvPr/>
          </p:nvSpPr>
          <p:spPr>
            <a:xfrm>
              <a:off x="0" y="137199"/>
              <a:ext cx="9144000" cy="80981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4701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750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52056"/>
              <a:ext cx="9144000" cy="585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63" y="193204"/>
            <a:ext cx="9533664" cy="571500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-14289" y="91482"/>
            <a:ext cx="12192000" cy="829534"/>
            <a:chOff x="0" y="137199"/>
            <a:chExt cx="9144000" cy="830384"/>
          </a:xfrm>
        </p:grpSpPr>
        <p:sp>
          <p:nvSpPr>
            <p:cNvPr id="4" name="矩形 3"/>
            <p:cNvSpPr/>
            <p:nvPr/>
          </p:nvSpPr>
          <p:spPr>
            <a:xfrm>
              <a:off x="0" y="137199"/>
              <a:ext cx="9144000" cy="80981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4701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750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52056"/>
              <a:ext cx="9144000" cy="585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63" y="193204"/>
            <a:ext cx="9533664" cy="571500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-14289" y="91482"/>
            <a:ext cx="12192000" cy="829534"/>
            <a:chOff x="0" y="137199"/>
            <a:chExt cx="9144000" cy="830384"/>
          </a:xfrm>
        </p:grpSpPr>
        <p:sp>
          <p:nvSpPr>
            <p:cNvPr id="4" name="矩形 3"/>
            <p:cNvSpPr/>
            <p:nvPr/>
          </p:nvSpPr>
          <p:spPr>
            <a:xfrm>
              <a:off x="0" y="137199"/>
              <a:ext cx="9144000" cy="80981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4701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750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52056"/>
              <a:ext cx="9144000" cy="585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63" y="193204"/>
            <a:ext cx="9533664" cy="571500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300038"/>
            <a:ext cx="19192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-14289" y="91482"/>
            <a:ext cx="12192000" cy="829534"/>
            <a:chOff x="0" y="137199"/>
            <a:chExt cx="9144000" cy="830384"/>
          </a:xfrm>
        </p:grpSpPr>
        <p:sp>
          <p:nvSpPr>
            <p:cNvPr id="4" name="矩形 3"/>
            <p:cNvSpPr/>
            <p:nvPr/>
          </p:nvSpPr>
          <p:spPr>
            <a:xfrm>
              <a:off x="0" y="137199"/>
              <a:ext cx="9144000" cy="80981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4701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750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52056"/>
              <a:ext cx="9144000" cy="585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63" y="193204"/>
            <a:ext cx="9533664" cy="571500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-14289" y="91482"/>
            <a:ext cx="12192000" cy="829534"/>
            <a:chOff x="0" y="137199"/>
            <a:chExt cx="9144000" cy="830384"/>
          </a:xfrm>
        </p:grpSpPr>
        <p:sp>
          <p:nvSpPr>
            <p:cNvPr id="4" name="矩形 3"/>
            <p:cNvSpPr/>
            <p:nvPr/>
          </p:nvSpPr>
          <p:spPr>
            <a:xfrm>
              <a:off x="0" y="137199"/>
              <a:ext cx="9144000" cy="80981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4701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750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52056"/>
              <a:ext cx="9144000" cy="585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63" y="193204"/>
            <a:ext cx="9533664" cy="571500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-14289" y="91482"/>
            <a:ext cx="12192000" cy="829534"/>
            <a:chOff x="0" y="137199"/>
            <a:chExt cx="9144000" cy="830384"/>
          </a:xfrm>
        </p:grpSpPr>
        <p:sp>
          <p:nvSpPr>
            <p:cNvPr id="4" name="矩形 3"/>
            <p:cNvSpPr/>
            <p:nvPr/>
          </p:nvSpPr>
          <p:spPr>
            <a:xfrm>
              <a:off x="0" y="137199"/>
              <a:ext cx="9144000" cy="80981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4701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750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52056"/>
              <a:ext cx="9144000" cy="585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63" y="193204"/>
            <a:ext cx="9533664" cy="571500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-14289" y="91482"/>
            <a:ext cx="12192000" cy="829534"/>
            <a:chOff x="0" y="137199"/>
            <a:chExt cx="9144000" cy="830384"/>
          </a:xfrm>
        </p:grpSpPr>
        <p:sp>
          <p:nvSpPr>
            <p:cNvPr id="4" name="矩形 3"/>
            <p:cNvSpPr/>
            <p:nvPr/>
          </p:nvSpPr>
          <p:spPr>
            <a:xfrm>
              <a:off x="0" y="137199"/>
              <a:ext cx="9144000" cy="80981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4701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750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52056"/>
              <a:ext cx="9144000" cy="585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63" y="193204"/>
            <a:ext cx="9533664" cy="571500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-14289" y="91482"/>
            <a:ext cx="12192000" cy="829534"/>
            <a:chOff x="0" y="137199"/>
            <a:chExt cx="9144000" cy="830384"/>
          </a:xfrm>
        </p:grpSpPr>
        <p:sp>
          <p:nvSpPr>
            <p:cNvPr id="4" name="矩形 3"/>
            <p:cNvSpPr/>
            <p:nvPr/>
          </p:nvSpPr>
          <p:spPr>
            <a:xfrm>
              <a:off x="0" y="137199"/>
              <a:ext cx="9144000" cy="80981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4701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750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52056"/>
              <a:ext cx="9144000" cy="585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63" y="193204"/>
            <a:ext cx="9533664" cy="571500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-14289" y="91482"/>
            <a:ext cx="12192000" cy="829534"/>
            <a:chOff x="0" y="137199"/>
            <a:chExt cx="9144000" cy="830384"/>
          </a:xfrm>
        </p:grpSpPr>
        <p:sp>
          <p:nvSpPr>
            <p:cNvPr id="4" name="矩形 3"/>
            <p:cNvSpPr/>
            <p:nvPr/>
          </p:nvSpPr>
          <p:spPr>
            <a:xfrm>
              <a:off x="0" y="137199"/>
              <a:ext cx="9144000" cy="80981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4701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7506"/>
              <a:ext cx="9144000" cy="20567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52056"/>
              <a:ext cx="9144000" cy="585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163" y="193204"/>
            <a:ext cx="9533664" cy="571500"/>
          </a:xfrm>
          <a:prstGeom prst="rect">
            <a:avLst/>
          </a:prstGeom>
        </p:spPr>
        <p:txBody>
          <a:bodyPr lIns="91434" tIns="45717" rIns="91434" bIns="45717"/>
          <a:lstStyle>
            <a:lvl1pPr algn="l">
              <a:defRPr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09537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09537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61531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61531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/>
          <p:cNvSpPr>
            <a:spLocks noGrp="1"/>
          </p:cNvSpPr>
          <p:nvPr>
            <p:ph type="body" sz="half" idx="2"/>
          </p:nvPr>
        </p:nvSpPr>
        <p:spPr>
          <a:xfrm>
            <a:off x="1199456" y="1592801"/>
            <a:ext cx="9985109" cy="4533367"/>
          </a:xfrm>
        </p:spPr>
        <p:txBody>
          <a:bodyPr/>
          <a:lstStyle>
            <a:lvl1pPr marL="0" indent="0">
              <a:buNone/>
              <a:defRPr sz="2400" b="0"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3" name="文本占位符 3"/>
          <p:cNvSpPr>
            <a:spLocks noGrp="1"/>
          </p:cNvSpPr>
          <p:nvPr>
            <p:ph type="body" sz="half" idx="10"/>
          </p:nvPr>
        </p:nvSpPr>
        <p:spPr>
          <a:xfrm>
            <a:off x="7968208" y="1124744"/>
            <a:ext cx="3829248" cy="545356"/>
          </a:xfrm>
        </p:spPr>
        <p:txBody>
          <a:bodyPr/>
          <a:lstStyle>
            <a:lvl1pPr marL="0" indent="0">
              <a:buNone/>
              <a:defRPr sz="2000" b="0"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09537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09537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61531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61531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/>
          <p:cNvSpPr>
            <a:spLocks noGrp="1"/>
          </p:cNvSpPr>
          <p:nvPr>
            <p:ph type="body" sz="half" idx="2"/>
          </p:nvPr>
        </p:nvSpPr>
        <p:spPr>
          <a:xfrm>
            <a:off x="1199456" y="1592797"/>
            <a:ext cx="9985109" cy="4533367"/>
          </a:xfrm>
        </p:spPr>
        <p:txBody>
          <a:bodyPr/>
          <a:lstStyle>
            <a:lvl1pPr marL="0" indent="0">
              <a:buNone/>
              <a:defRPr sz="2400" b="0"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3" name="文本占位符 3"/>
          <p:cNvSpPr>
            <a:spLocks noGrp="1"/>
          </p:cNvSpPr>
          <p:nvPr>
            <p:ph type="body" sz="half" idx="10"/>
          </p:nvPr>
        </p:nvSpPr>
        <p:spPr>
          <a:xfrm>
            <a:off x="7968208" y="1124744"/>
            <a:ext cx="3829248" cy="545356"/>
          </a:xfrm>
        </p:spPr>
        <p:txBody>
          <a:bodyPr/>
          <a:lstStyle>
            <a:lvl1pPr marL="0" indent="0">
              <a:buNone/>
              <a:defRPr sz="2000" b="0"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6.png"/><Relationship Id="rId13" Type="http://schemas.openxmlformats.org/officeDocument/2006/relationships/oleObject" Target="../embeddings/oleObject1.bin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5" Type="http://schemas.openxmlformats.org/officeDocument/2006/relationships/vmlDrawing" Target="../drawings/vmlDrawing2.vml"/><Relationship Id="rId14" Type="http://schemas.openxmlformats.org/officeDocument/2006/relationships/image" Target="../media/image6.png"/><Relationship Id="rId13" Type="http://schemas.openxmlformats.org/officeDocument/2006/relationships/oleObject" Target="../embeddings/oleObject2.bin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6C8EB-79B5-427F-84BB-2643E19704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6B874-7429-4BEC-803D-30D89CE2BCD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3" y="-17053"/>
            <a:ext cx="12217403" cy="68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defTabSz="12287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defTabSz="1228725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defTabSz="1228725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defTabSz="1228725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defTabSz="1228725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306705" indent="-306705" algn="l" defTabSz="1228725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920750" indent="-306705" algn="l" defTabSz="1228725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536700" indent="-306705" algn="l" defTabSz="1228725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2151380" indent="-306705" algn="l" defTabSz="1228725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765425" indent="-306705" algn="l" defTabSz="1228725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3380740" indent="-307340" algn="l" defTabSz="1229360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420" indent="-307340" algn="l" defTabSz="1229360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100" indent="-307340" algn="l" defTabSz="1229360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780" indent="-307340" algn="l" defTabSz="1229360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293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4680" algn="l" defTabSz="12293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360" algn="l" defTabSz="12293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040" algn="l" defTabSz="12293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58720" algn="l" defTabSz="12293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400" algn="l" defTabSz="12293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080" algn="l" defTabSz="12293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2760" algn="l" defTabSz="12293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17440" algn="l" defTabSz="12293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/>
        </p:nvSpPr>
        <p:spPr bwMode="gray">
          <a:xfrm>
            <a:off x="2117" y="0"/>
            <a:ext cx="12192000" cy="3068638"/>
          </a:xfrm>
          <a:prstGeom prst="rect">
            <a:avLst/>
          </a:prstGeom>
          <a:gradFill rotWithShape="1">
            <a:gsLst>
              <a:gs pos="0">
                <a:srgbClr val="2379D7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9357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5" name="Group 18"/>
          <p:cNvGrpSpPr/>
          <p:nvPr/>
        </p:nvGrpSpPr>
        <p:grpSpPr bwMode="auto">
          <a:xfrm>
            <a:off x="1102784" y="381003"/>
            <a:ext cx="10657416" cy="3121025"/>
            <a:chOff x="664" y="1951"/>
            <a:chExt cx="4308" cy="2120"/>
          </a:xfrm>
        </p:grpSpPr>
        <p:sp>
          <p:nvSpPr>
            <p:cNvPr id="8202" name="Freeform 19"/>
            <p:cNvSpPr/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37 w 1692"/>
                <a:gd name="T1" fmla="*/ 82 h 2586"/>
                <a:gd name="T2" fmla="*/ 101 w 1692"/>
                <a:gd name="T3" fmla="*/ 66 h 2586"/>
                <a:gd name="T4" fmla="*/ 136 w 1692"/>
                <a:gd name="T5" fmla="*/ 76 h 2586"/>
                <a:gd name="T6" fmla="*/ 131 w 1692"/>
                <a:gd name="T7" fmla="*/ 140 h 2586"/>
                <a:gd name="T8" fmla="*/ 86 w 1692"/>
                <a:gd name="T9" fmla="*/ 184 h 2586"/>
                <a:gd name="T10" fmla="*/ 68 w 1692"/>
                <a:gd name="T11" fmla="*/ 226 h 2586"/>
                <a:gd name="T12" fmla="*/ 89 w 1692"/>
                <a:gd name="T13" fmla="*/ 304 h 2586"/>
                <a:gd name="T14" fmla="*/ 100 w 1692"/>
                <a:gd name="T15" fmla="*/ 303 h 2586"/>
                <a:gd name="T16" fmla="*/ 103 w 1692"/>
                <a:gd name="T17" fmla="*/ 286 h 2586"/>
                <a:gd name="T18" fmla="*/ 151 w 1692"/>
                <a:gd name="T19" fmla="*/ 364 h 2586"/>
                <a:gd name="T20" fmla="*/ 204 w 1692"/>
                <a:gd name="T21" fmla="*/ 378 h 2586"/>
                <a:gd name="T22" fmla="*/ 250 w 1692"/>
                <a:gd name="T23" fmla="*/ 426 h 2586"/>
                <a:gd name="T24" fmla="*/ 268 w 1692"/>
                <a:gd name="T25" fmla="*/ 449 h 2586"/>
                <a:gd name="T26" fmla="*/ 242 w 1692"/>
                <a:gd name="T27" fmla="*/ 507 h 2586"/>
                <a:gd name="T28" fmla="*/ 288 w 1692"/>
                <a:gd name="T29" fmla="*/ 561 h 2586"/>
                <a:gd name="T30" fmla="*/ 325 w 1692"/>
                <a:gd name="T31" fmla="*/ 638 h 2586"/>
                <a:gd name="T32" fmla="*/ 344 w 1692"/>
                <a:gd name="T33" fmla="*/ 728 h 2586"/>
                <a:gd name="T34" fmla="*/ 375 w 1692"/>
                <a:gd name="T35" fmla="*/ 801 h 2586"/>
                <a:gd name="T36" fmla="*/ 402 w 1692"/>
                <a:gd name="T37" fmla="*/ 795 h 2586"/>
                <a:gd name="T38" fmla="*/ 392 w 1692"/>
                <a:gd name="T39" fmla="*/ 755 h 2586"/>
                <a:gd name="T40" fmla="*/ 405 w 1692"/>
                <a:gd name="T41" fmla="*/ 727 h 2586"/>
                <a:gd name="T42" fmla="*/ 430 w 1692"/>
                <a:gd name="T43" fmla="*/ 703 h 2586"/>
                <a:gd name="T44" fmla="*/ 455 w 1692"/>
                <a:gd name="T45" fmla="*/ 655 h 2586"/>
                <a:gd name="T46" fmla="*/ 493 w 1692"/>
                <a:gd name="T47" fmla="*/ 615 h 2586"/>
                <a:gd name="T48" fmla="*/ 510 w 1692"/>
                <a:gd name="T49" fmla="*/ 550 h 2586"/>
                <a:gd name="T50" fmla="*/ 487 w 1692"/>
                <a:gd name="T51" fmla="*/ 485 h 2586"/>
                <a:gd name="T52" fmla="*/ 432 w 1692"/>
                <a:gd name="T53" fmla="*/ 445 h 2586"/>
                <a:gd name="T54" fmla="*/ 347 w 1692"/>
                <a:gd name="T55" fmla="*/ 404 h 2586"/>
                <a:gd name="T56" fmla="*/ 306 w 1692"/>
                <a:gd name="T57" fmla="*/ 397 h 2586"/>
                <a:gd name="T58" fmla="*/ 285 w 1692"/>
                <a:gd name="T59" fmla="*/ 400 h 2586"/>
                <a:gd name="T60" fmla="*/ 250 w 1692"/>
                <a:gd name="T61" fmla="*/ 412 h 2586"/>
                <a:gd name="T62" fmla="*/ 238 w 1692"/>
                <a:gd name="T63" fmla="*/ 370 h 2586"/>
                <a:gd name="T64" fmla="*/ 231 w 1692"/>
                <a:gd name="T65" fmla="*/ 335 h 2586"/>
                <a:gd name="T66" fmla="*/ 198 w 1692"/>
                <a:gd name="T67" fmla="*/ 348 h 2586"/>
                <a:gd name="T68" fmla="*/ 178 w 1692"/>
                <a:gd name="T69" fmla="*/ 300 h 2586"/>
                <a:gd name="T70" fmla="*/ 233 w 1692"/>
                <a:gd name="T71" fmla="*/ 288 h 2586"/>
                <a:gd name="T72" fmla="*/ 265 w 1692"/>
                <a:gd name="T73" fmla="*/ 286 h 2586"/>
                <a:gd name="T74" fmla="*/ 282 w 1692"/>
                <a:gd name="T75" fmla="*/ 283 h 2586"/>
                <a:gd name="T76" fmla="*/ 332 w 1692"/>
                <a:gd name="T77" fmla="*/ 237 h 2586"/>
                <a:gd name="T78" fmla="*/ 372 w 1692"/>
                <a:gd name="T79" fmla="*/ 214 h 2586"/>
                <a:gd name="T80" fmla="*/ 402 w 1692"/>
                <a:gd name="T81" fmla="*/ 201 h 2586"/>
                <a:gd name="T82" fmla="*/ 421 w 1692"/>
                <a:gd name="T83" fmla="*/ 169 h 2586"/>
                <a:gd name="T84" fmla="*/ 405 w 1692"/>
                <a:gd name="T85" fmla="*/ 162 h 2586"/>
                <a:gd name="T86" fmla="*/ 480 w 1692"/>
                <a:gd name="T87" fmla="*/ 144 h 2586"/>
                <a:gd name="T88" fmla="*/ 443 w 1692"/>
                <a:gd name="T89" fmla="*/ 108 h 2586"/>
                <a:gd name="T90" fmla="*/ 417 w 1692"/>
                <a:gd name="T91" fmla="*/ 83 h 2586"/>
                <a:gd name="T92" fmla="*/ 384 w 1692"/>
                <a:gd name="T93" fmla="*/ 115 h 2586"/>
                <a:gd name="T94" fmla="*/ 349 w 1692"/>
                <a:gd name="T95" fmla="*/ 140 h 2586"/>
                <a:gd name="T96" fmla="*/ 321 w 1692"/>
                <a:gd name="T97" fmla="*/ 96 h 2586"/>
                <a:gd name="T98" fmla="*/ 381 w 1692"/>
                <a:gd name="T99" fmla="*/ 76 h 2586"/>
                <a:gd name="T100" fmla="*/ 398 w 1692"/>
                <a:gd name="T101" fmla="*/ 62 h 2586"/>
                <a:gd name="T102" fmla="*/ 417 w 1692"/>
                <a:gd name="T103" fmla="*/ 55 h 2586"/>
                <a:gd name="T104" fmla="*/ 404 w 1692"/>
                <a:gd name="T105" fmla="*/ 46 h 2586"/>
                <a:gd name="T106" fmla="*/ 397 w 1692"/>
                <a:gd name="T107" fmla="*/ 37 h 2586"/>
                <a:gd name="T108" fmla="*/ 378 w 1692"/>
                <a:gd name="T109" fmla="*/ 32 h 2586"/>
                <a:gd name="T110" fmla="*/ 347 w 1692"/>
                <a:gd name="T111" fmla="*/ 43 h 2586"/>
                <a:gd name="T112" fmla="*/ 298 w 1692"/>
                <a:gd name="T113" fmla="*/ 37 h 2586"/>
                <a:gd name="T114" fmla="*/ 173 w 1692"/>
                <a:gd name="T115" fmla="*/ 0 h 2586"/>
                <a:gd name="T116" fmla="*/ 109 w 1692"/>
                <a:gd name="T117" fmla="*/ 10 h 2586"/>
                <a:gd name="T118" fmla="*/ 91 w 1692"/>
                <a:gd name="T119" fmla="*/ 32 h 2586"/>
                <a:gd name="T120" fmla="*/ 40 w 1692"/>
                <a:gd name="T121" fmla="*/ 55 h 2586"/>
                <a:gd name="T122" fmla="*/ 40 w 1692"/>
                <a:gd name="T123" fmla="*/ 68 h 2586"/>
                <a:gd name="T124" fmla="*/ 1 w 1692"/>
                <a:gd name="T125" fmla="*/ 79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03" name="Freeform 20"/>
            <p:cNvSpPr/>
            <p:nvPr/>
          </p:nvSpPr>
          <p:spPr bwMode="invGray">
            <a:xfrm>
              <a:off x="703" y="2231"/>
              <a:ext cx="33" cy="27"/>
            </a:xfrm>
            <a:custGeom>
              <a:avLst/>
              <a:gdLst>
                <a:gd name="T0" fmla="*/ 4 w 46"/>
                <a:gd name="T1" fmla="*/ 1 h 38"/>
                <a:gd name="T2" fmla="*/ 0 w 46"/>
                <a:gd name="T3" fmla="*/ 6 h 38"/>
                <a:gd name="T4" fmla="*/ 6 w 46"/>
                <a:gd name="T5" fmla="*/ 10 h 38"/>
                <a:gd name="T6" fmla="*/ 12 w 46"/>
                <a:gd name="T7" fmla="*/ 6 h 38"/>
                <a:gd name="T8" fmla="*/ 8 w 46"/>
                <a:gd name="T9" fmla="*/ 0 h 38"/>
                <a:gd name="T10" fmla="*/ 4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04" name="Freeform 21"/>
            <p:cNvSpPr/>
            <p:nvPr/>
          </p:nvSpPr>
          <p:spPr bwMode="invGray">
            <a:xfrm>
              <a:off x="1010" y="2354"/>
              <a:ext cx="39" cy="30"/>
            </a:xfrm>
            <a:custGeom>
              <a:avLst/>
              <a:gdLst>
                <a:gd name="T0" fmla="*/ 4 w 52"/>
                <a:gd name="T1" fmla="*/ 0 h 44"/>
                <a:gd name="T2" fmla="*/ 8 w 52"/>
                <a:gd name="T3" fmla="*/ 10 h 44"/>
                <a:gd name="T4" fmla="*/ 14 w 52"/>
                <a:gd name="T5" fmla="*/ 10 h 44"/>
                <a:gd name="T6" fmla="*/ 13 w 52"/>
                <a:gd name="T7" fmla="*/ 3 h 44"/>
                <a:gd name="T8" fmla="*/ 8 w 52"/>
                <a:gd name="T9" fmla="*/ 1 h 44"/>
                <a:gd name="T10" fmla="*/ 4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05" name="Freeform 22"/>
            <p:cNvSpPr/>
            <p:nvPr/>
          </p:nvSpPr>
          <p:spPr bwMode="invGray">
            <a:xfrm>
              <a:off x="1792" y="2410"/>
              <a:ext cx="98" cy="71"/>
            </a:xfrm>
            <a:custGeom>
              <a:avLst/>
              <a:gdLst>
                <a:gd name="T0" fmla="*/ 31 w 131"/>
                <a:gd name="T1" fmla="*/ 0 h 98"/>
                <a:gd name="T2" fmla="*/ 25 w 131"/>
                <a:gd name="T3" fmla="*/ 2 h 98"/>
                <a:gd name="T4" fmla="*/ 16 w 131"/>
                <a:gd name="T5" fmla="*/ 7 h 98"/>
                <a:gd name="T6" fmla="*/ 12 w 131"/>
                <a:gd name="T7" fmla="*/ 11 h 98"/>
                <a:gd name="T8" fmla="*/ 7 w 131"/>
                <a:gd name="T9" fmla="*/ 14 h 98"/>
                <a:gd name="T10" fmla="*/ 19 w 131"/>
                <a:gd name="T11" fmla="*/ 22 h 98"/>
                <a:gd name="T12" fmla="*/ 25 w 131"/>
                <a:gd name="T13" fmla="*/ 26 h 98"/>
                <a:gd name="T14" fmla="*/ 27 w 131"/>
                <a:gd name="T15" fmla="*/ 26 h 98"/>
                <a:gd name="T16" fmla="*/ 28 w 131"/>
                <a:gd name="T17" fmla="*/ 24 h 98"/>
                <a:gd name="T18" fmla="*/ 31 w 131"/>
                <a:gd name="T19" fmla="*/ 27 h 98"/>
                <a:gd name="T20" fmla="*/ 39 w 131"/>
                <a:gd name="T21" fmla="*/ 24 h 98"/>
                <a:gd name="T22" fmla="*/ 41 w 131"/>
                <a:gd name="T23" fmla="*/ 20 h 98"/>
                <a:gd name="T24" fmla="*/ 32 w 131"/>
                <a:gd name="T25" fmla="*/ 11 h 98"/>
                <a:gd name="T26" fmla="*/ 36 w 131"/>
                <a:gd name="T27" fmla="*/ 7 h 98"/>
                <a:gd name="T28" fmla="*/ 34 w 131"/>
                <a:gd name="T29" fmla="*/ 1 h 98"/>
                <a:gd name="T30" fmla="*/ 3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06" name="Freeform 23"/>
            <p:cNvSpPr/>
            <p:nvPr/>
          </p:nvSpPr>
          <p:spPr bwMode="invGray">
            <a:xfrm>
              <a:off x="1318" y="2794"/>
              <a:ext cx="158" cy="83"/>
            </a:xfrm>
            <a:custGeom>
              <a:avLst/>
              <a:gdLst>
                <a:gd name="T0" fmla="*/ 14 w 212"/>
                <a:gd name="T1" fmla="*/ 4 h 112"/>
                <a:gd name="T2" fmla="*/ 5 w 212"/>
                <a:gd name="T3" fmla="*/ 4 h 112"/>
                <a:gd name="T4" fmla="*/ 1 w 212"/>
                <a:gd name="T5" fmla="*/ 5 h 112"/>
                <a:gd name="T6" fmla="*/ 7 w 212"/>
                <a:gd name="T7" fmla="*/ 16 h 112"/>
                <a:gd name="T8" fmla="*/ 16 w 212"/>
                <a:gd name="T9" fmla="*/ 13 h 112"/>
                <a:gd name="T10" fmla="*/ 28 w 212"/>
                <a:gd name="T11" fmla="*/ 16 h 112"/>
                <a:gd name="T12" fmla="*/ 34 w 212"/>
                <a:gd name="T13" fmla="*/ 18 h 112"/>
                <a:gd name="T14" fmla="*/ 41 w 212"/>
                <a:gd name="T15" fmla="*/ 27 h 112"/>
                <a:gd name="T16" fmla="*/ 43 w 212"/>
                <a:gd name="T17" fmla="*/ 34 h 112"/>
                <a:gd name="T18" fmla="*/ 48 w 212"/>
                <a:gd name="T19" fmla="*/ 30 h 112"/>
                <a:gd name="T20" fmla="*/ 52 w 212"/>
                <a:gd name="T21" fmla="*/ 29 h 112"/>
                <a:gd name="T22" fmla="*/ 58 w 212"/>
                <a:gd name="T23" fmla="*/ 31 h 112"/>
                <a:gd name="T24" fmla="*/ 60 w 212"/>
                <a:gd name="T25" fmla="*/ 24 h 112"/>
                <a:gd name="T26" fmla="*/ 47 w 212"/>
                <a:gd name="T27" fmla="*/ 16 h 112"/>
                <a:gd name="T28" fmla="*/ 32 w 212"/>
                <a:gd name="T29" fmla="*/ 6 h 112"/>
                <a:gd name="T30" fmla="*/ 16 w 212"/>
                <a:gd name="T31" fmla="*/ 7 h 112"/>
                <a:gd name="T32" fmla="*/ 14 w 212"/>
                <a:gd name="T33" fmla="*/ 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07" name="Freeform 24"/>
            <p:cNvSpPr/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17 w 133"/>
                <a:gd name="T1" fmla="*/ 0 h 54"/>
                <a:gd name="T2" fmla="*/ 13 w 133"/>
                <a:gd name="T3" fmla="*/ 2 h 54"/>
                <a:gd name="T4" fmla="*/ 10 w 133"/>
                <a:gd name="T5" fmla="*/ 10 h 54"/>
                <a:gd name="T6" fmla="*/ 4 w 133"/>
                <a:gd name="T7" fmla="*/ 11 h 54"/>
                <a:gd name="T8" fmla="*/ 1 w 133"/>
                <a:gd name="T9" fmla="*/ 14 h 54"/>
                <a:gd name="T10" fmla="*/ 4 w 133"/>
                <a:gd name="T11" fmla="*/ 18 h 54"/>
                <a:gd name="T12" fmla="*/ 41 w 133"/>
                <a:gd name="T13" fmla="*/ 11 h 54"/>
                <a:gd name="T14" fmla="*/ 38 w 133"/>
                <a:gd name="T15" fmla="*/ 5 h 54"/>
                <a:gd name="T16" fmla="*/ 32 w 133"/>
                <a:gd name="T17" fmla="*/ 3 h 54"/>
                <a:gd name="T18" fmla="*/ 31 w 133"/>
                <a:gd name="T19" fmla="*/ 8 h 54"/>
                <a:gd name="T20" fmla="*/ 27 w 133"/>
                <a:gd name="T21" fmla="*/ 6 h 54"/>
                <a:gd name="T22" fmla="*/ 21 w 133"/>
                <a:gd name="T23" fmla="*/ 5 h 54"/>
                <a:gd name="T24" fmla="*/ 1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08" name="Freeform 25"/>
            <p:cNvSpPr/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6 h 24"/>
                <a:gd name="T4" fmla="*/ 8 w 51"/>
                <a:gd name="T5" fmla="*/ 8 h 24"/>
                <a:gd name="T6" fmla="*/ 10 w 51"/>
                <a:gd name="T7" fmla="*/ 2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09" name="Freeform 26"/>
            <p:cNvSpPr/>
            <p:nvPr/>
          </p:nvSpPr>
          <p:spPr bwMode="invGray">
            <a:xfrm>
              <a:off x="1609" y="2885"/>
              <a:ext cx="12" cy="26"/>
            </a:xfrm>
            <a:custGeom>
              <a:avLst/>
              <a:gdLst>
                <a:gd name="T0" fmla="*/ 5 w 16"/>
                <a:gd name="T1" fmla="*/ 0 h 34"/>
                <a:gd name="T2" fmla="*/ 0 w 16"/>
                <a:gd name="T3" fmla="*/ 5 h 34"/>
                <a:gd name="T4" fmla="*/ 5 w 16"/>
                <a:gd name="T5" fmla="*/ 11 h 34"/>
                <a:gd name="T6" fmla="*/ 4 w 16"/>
                <a:gd name="T7" fmla="*/ 6 h 34"/>
                <a:gd name="T8" fmla="*/ 5 w 16"/>
                <a:gd name="T9" fmla="*/ 2 h 34"/>
                <a:gd name="T10" fmla="*/ 5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0" name="Freeform 27"/>
            <p:cNvSpPr/>
            <p:nvPr/>
          </p:nvSpPr>
          <p:spPr bwMode="invGray">
            <a:xfrm>
              <a:off x="1426" y="2039"/>
              <a:ext cx="180" cy="84"/>
            </a:xfrm>
            <a:custGeom>
              <a:avLst/>
              <a:gdLst>
                <a:gd name="T0" fmla="*/ 20 w 240"/>
                <a:gd name="T1" fmla="*/ 1 h 117"/>
                <a:gd name="T2" fmla="*/ 8 w 240"/>
                <a:gd name="T3" fmla="*/ 9 h 117"/>
                <a:gd name="T4" fmla="*/ 2 w 240"/>
                <a:gd name="T5" fmla="*/ 10 h 117"/>
                <a:gd name="T6" fmla="*/ 0 w 240"/>
                <a:gd name="T7" fmla="*/ 11 h 117"/>
                <a:gd name="T8" fmla="*/ 8 w 240"/>
                <a:gd name="T9" fmla="*/ 16 h 117"/>
                <a:gd name="T10" fmla="*/ 13 w 240"/>
                <a:gd name="T11" fmla="*/ 17 h 117"/>
                <a:gd name="T12" fmla="*/ 22 w 240"/>
                <a:gd name="T13" fmla="*/ 13 h 117"/>
                <a:gd name="T14" fmla="*/ 26 w 240"/>
                <a:gd name="T15" fmla="*/ 12 h 117"/>
                <a:gd name="T16" fmla="*/ 26 w 240"/>
                <a:gd name="T17" fmla="*/ 15 h 117"/>
                <a:gd name="T18" fmla="*/ 20 w 240"/>
                <a:gd name="T19" fmla="*/ 17 h 117"/>
                <a:gd name="T20" fmla="*/ 23 w 240"/>
                <a:gd name="T21" fmla="*/ 20 h 117"/>
                <a:gd name="T22" fmla="*/ 13 w 240"/>
                <a:gd name="T23" fmla="*/ 24 h 117"/>
                <a:gd name="T24" fmla="*/ 23 w 240"/>
                <a:gd name="T25" fmla="*/ 29 h 117"/>
                <a:gd name="T26" fmla="*/ 26 w 240"/>
                <a:gd name="T27" fmla="*/ 31 h 117"/>
                <a:gd name="T28" fmla="*/ 38 w 240"/>
                <a:gd name="T29" fmla="*/ 28 h 117"/>
                <a:gd name="T30" fmla="*/ 48 w 240"/>
                <a:gd name="T31" fmla="*/ 28 h 117"/>
                <a:gd name="T32" fmla="*/ 53 w 240"/>
                <a:gd name="T33" fmla="*/ 32 h 117"/>
                <a:gd name="T34" fmla="*/ 65 w 240"/>
                <a:gd name="T35" fmla="*/ 29 h 117"/>
                <a:gd name="T36" fmla="*/ 71 w 240"/>
                <a:gd name="T37" fmla="*/ 28 h 117"/>
                <a:gd name="T38" fmla="*/ 71 w 240"/>
                <a:gd name="T39" fmla="*/ 21 h 117"/>
                <a:gd name="T40" fmla="*/ 74 w 240"/>
                <a:gd name="T41" fmla="*/ 19 h 117"/>
                <a:gd name="T42" fmla="*/ 76 w 240"/>
                <a:gd name="T43" fmla="*/ 13 h 117"/>
                <a:gd name="T44" fmla="*/ 67 w 240"/>
                <a:gd name="T45" fmla="*/ 16 h 117"/>
                <a:gd name="T46" fmla="*/ 64 w 240"/>
                <a:gd name="T47" fmla="*/ 12 h 117"/>
                <a:gd name="T48" fmla="*/ 55 w 240"/>
                <a:gd name="T49" fmla="*/ 12 h 117"/>
                <a:gd name="T50" fmla="*/ 43 w 240"/>
                <a:gd name="T51" fmla="*/ 3 h 117"/>
                <a:gd name="T52" fmla="*/ 30 w 240"/>
                <a:gd name="T53" fmla="*/ 3 h 117"/>
                <a:gd name="T54" fmla="*/ 26 w 240"/>
                <a:gd name="T55" fmla="*/ 1 h 117"/>
                <a:gd name="T56" fmla="*/ 20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1" name="Freeform 28"/>
            <p:cNvSpPr/>
            <p:nvPr/>
          </p:nvSpPr>
          <p:spPr bwMode="invGray">
            <a:xfrm>
              <a:off x="1506" y="1998"/>
              <a:ext cx="146" cy="58"/>
            </a:xfrm>
            <a:custGeom>
              <a:avLst/>
              <a:gdLst>
                <a:gd name="T0" fmla="*/ 31 w 194"/>
                <a:gd name="T1" fmla="*/ 3 h 80"/>
                <a:gd name="T2" fmla="*/ 5 w 194"/>
                <a:gd name="T3" fmla="*/ 7 h 80"/>
                <a:gd name="T4" fmla="*/ 3 w 194"/>
                <a:gd name="T5" fmla="*/ 10 h 80"/>
                <a:gd name="T6" fmla="*/ 18 w 194"/>
                <a:gd name="T7" fmla="*/ 15 h 80"/>
                <a:gd name="T8" fmla="*/ 44 w 194"/>
                <a:gd name="T9" fmla="*/ 22 h 80"/>
                <a:gd name="T10" fmla="*/ 56 w 194"/>
                <a:gd name="T11" fmla="*/ 20 h 80"/>
                <a:gd name="T12" fmla="*/ 60 w 194"/>
                <a:gd name="T13" fmla="*/ 18 h 80"/>
                <a:gd name="T14" fmla="*/ 56 w 194"/>
                <a:gd name="T15" fmla="*/ 12 h 80"/>
                <a:gd name="T16" fmla="*/ 53 w 194"/>
                <a:gd name="T17" fmla="*/ 11 h 80"/>
                <a:gd name="T18" fmla="*/ 41 w 194"/>
                <a:gd name="T19" fmla="*/ 8 h 80"/>
                <a:gd name="T20" fmla="*/ 31 w 194"/>
                <a:gd name="T21" fmla="*/ 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2" name="Freeform 29"/>
            <p:cNvSpPr/>
            <p:nvPr/>
          </p:nvSpPr>
          <p:spPr bwMode="invGray">
            <a:xfrm>
              <a:off x="1711" y="2069"/>
              <a:ext cx="233" cy="192"/>
            </a:xfrm>
            <a:custGeom>
              <a:avLst/>
              <a:gdLst>
                <a:gd name="T0" fmla="*/ 22 w 310"/>
                <a:gd name="T1" fmla="*/ 3 h 254"/>
                <a:gd name="T2" fmla="*/ 17 w 310"/>
                <a:gd name="T3" fmla="*/ 8 h 254"/>
                <a:gd name="T4" fmla="*/ 7 w 310"/>
                <a:gd name="T5" fmla="*/ 13 h 254"/>
                <a:gd name="T6" fmla="*/ 17 w 310"/>
                <a:gd name="T7" fmla="*/ 25 h 254"/>
                <a:gd name="T8" fmla="*/ 25 w 310"/>
                <a:gd name="T9" fmla="*/ 27 h 254"/>
                <a:gd name="T10" fmla="*/ 33 w 310"/>
                <a:gd name="T11" fmla="*/ 32 h 254"/>
                <a:gd name="T12" fmla="*/ 40 w 310"/>
                <a:gd name="T13" fmla="*/ 27 h 254"/>
                <a:gd name="T14" fmla="*/ 45 w 310"/>
                <a:gd name="T15" fmla="*/ 33 h 254"/>
                <a:gd name="T16" fmla="*/ 47 w 310"/>
                <a:gd name="T17" fmla="*/ 42 h 254"/>
                <a:gd name="T18" fmla="*/ 37 w 310"/>
                <a:gd name="T19" fmla="*/ 49 h 254"/>
                <a:gd name="T20" fmla="*/ 29 w 310"/>
                <a:gd name="T21" fmla="*/ 56 h 254"/>
                <a:gd name="T22" fmla="*/ 22 w 310"/>
                <a:gd name="T23" fmla="*/ 55 h 254"/>
                <a:gd name="T24" fmla="*/ 18 w 310"/>
                <a:gd name="T25" fmla="*/ 54 h 254"/>
                <a:gd name="T26" fmla="*/ 14 w 310"/>
                <a:gd name="T27" fmla="*/ 61 h 254"/>
                <a:gd name="T28" fmla="*/ 13 w 310"/>
                <a:gd name="T29" fmla="*/ 64 h 254"/>
                <a:gd name="T30" fmla="*/ 23 w 310"/>
                <a:gd name="T31" fmla="*/ 67 h 254"/>
                <a:gd name="T32" fmla="*/ 30 w 310"/>
                <a:gd name="T33" fmla="*/ 67 h 254"/>
                <a:gd name="T34" fmla="*/ 37 w 310"/>
                <a:gd name="T35" fmla="*/ 76 h 254"/>
                <a:gd name="T36" fmla="*/ 40 w 310"/>
                <a:gd name="T37" fmla="*/ 76 h 254"/>
                <a:gd name="T38" fmla="*/ 44 w 310"/>
                <a:gd name="T39" fmla="*/ 78 h 254"/>
                <a:gd name="T40" fmla="*/ 50 w 310"/>
                <a:gd name="T41" fmla="*/ 82 h 254"/>
                <a:gd name="T42" fmla="*/ 58 w 310"/>
                <a:gd name="T43" fmla="*/ 77 h 254"/>
                <a:gd name="T44" fmla="*/ 65 w 310"/>
                <a:gd name="T45" fmla="*/ 76 h 254"/>
                <a:gd name="T46" fmla="*/ 73 w 310"/>
                <a:gd name="T47" fmla="*/ 69 h 254"/>
                <a:gd name="T48" fmla="*/ 71 w 310"/>
                <a:gd name="T49" fmla="*/ 60 h 254"/>
                <a:gd name="T50" fmla="*/ 69 w 310"/>
                <a:gd name="T51" fmla="*/ 56 h 254"/>
                <a:gd name="T52" fmla="*/ 74 w 310"/>
                <a:gd name="T53" fmla="*/ 54 h 254"/>
                <a:gd name="T54" fmla="*/ 78 w 310"/>
                <a:gd name="T55" fmla="*/ 60 h 254"/>
                <a:gd name="T56" fmla="*/ 79 w 310"/>
                <a:gd name="T57" fmla="*/ 64 h 254"/>
                <a:gd name="T58" fmla="*/ 83 w 310"/>
                <a:gd name="T59" fmla="*/ 63 h 254"/>
                <a:gd name="T60" fmla="*/ 97 w 310"/>
                <a:gd name="T61" fmla="*/ 55 h 254"/>
                <a:gd name="T62" fmla="*/ 93 w 310"/>
                <a:gd name="T63" fmla="*/ 48 h 254"/>
                <a:gd name="T64" fmla="*/ 83 w 310"/>
                <a:gd name="T65" fmla="*/ 40 h 254"/>
                <a:gd name="T66" fmla="*/ 85 w 310"/>
                <a:gd name="T67" fmla="*/ 34 h 254"/>
                <a:gd name="T68" fmla="*/ 88 w 310"/>
                <a:gd name="T69" fmla="*/ 33 h 254"/>
                <a:gd name="T70" fmla="*/ 80 w 310"/>
                <a:gd name="T71" fmla="*/ 20 h 254"/>
                <a:gd name="T72" fmla="*/ 74 w 310"/>
                <a:gd name="T73" fmla="*/ 19 h 254"/>
                <a:gd name="T74" fmla="*/ 71 w 310"/>
                <a:gd name="T75" fmla="*/ 17 h 254"/>
                <a:gd name="T76" fmla="*/ 64 w 310"/>
                <a:gd name="T77" fmla="*/ 11 h 254"/>
                <a:gd name="T78" fmla="*/ 50 w 310"/>
                <a:gd name="T79" fmla="*/ 15 h 254"/>
                <a:gd name="T80" fmla="*/ 53 w 310"/>
                <a:gd name="T81" fmla="*/ 8 h 254"/>
                <a:gd name="T82" fmla="*/ 44 w 310"/>
                <a:gd name="T83" fmla="*/ 6 h 254"/>
                <a:gd name="T84" fmla="*/ 38 w 310"/>
                <a:gd name="T85" fmla="*/ 6 h 254"/>
                <a:gd name="T86" fmla="*/ 22 w 310"/>
                <a:gd name="T87" fmla="*/ 3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3" name="Freeform 30"/>
            <p:cNvSpPr/>
            <p:nvPr/>
          </p:nvSpPr>
          <p:spPr bwMode="invGray">
            <a:xfrm>
              <a:off x="1709" y="1987"/>
              <a:ext cx="44" cy="40"/>
            </a:xfrm>
            <a:custGeom>
              <a:avLst/>
              <a:gdLst>
                <a:gd name="T0" fmla="*/ 7 w 59"/>
                <a:gd name="T1" fmla="*/ 0 h 50"/>
                <a:gd name="T2" fmla="*/ 0 w 59"/>
                <a:gd name="T3" fmla="*/ 4 h 50"/>
                <a:gd name="T4" fmla="*/ 9 w 59"/>
                <a:gd name="T5" fmla="*/ 17 h 50"/>
                <a:gd name="T6" fmla="*/ 15 w 59"/>
                <a:gd name="T7" fmla="*/ 21 h 50"/>
                <a:gd name="T8" fmla="*/ 18 w 59"/>
                <a:gd name="T9" fmla="*/ 11 h 50"/>
                <a:gd name="T10" fmla="*/ 14 w 59"/>
                <a:gd name="T11" fmla="*/ 3 h 50"/>
                <a:gd name="T12" fmla="*/ 7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4" name="Freeform 31"/>
            <p:cNvSpPr/>
            <p:nvPr/>
          </p:nvSpPr>
          <p:spPr bwMode="invGray">
            <a:xfrm>
              <a:off x="1625" y="2057"/>
              <a:ext cx="65" cy="41"/>
            </a:xfrm>
            <a:custGeom>
              <a:avLst/>
              <a:gdLst>
                <a:gd name="T0" fmla="*/ 14 w 86"/>
                <a:gd name="T1" fmla="*/ 2 h 57"/>
                <a:gd name="T2" fmla="*/ 8 w 86"/>
                <a:gd name="T3" fmla="*/ 6 h 57"/>
                <a:gd name="T4" fmla="*/ 2 w 86"/>
                <a:gd name="T5" fmla="*/ 7 h 57"/>
                <a:gd name="T6" fmla="*/ 5 w 86"/>
                <a:gd name="T7" fmla="*/ 15 h 57"/>
                <a:gd name="T8" fmla="*/ 24 w 86"/>
                <a:gd name="T9" fmla="*/ 9 h 57"/>
                <a:gd name="T10" fmla="*/ 28 w 86"/>
                <a:gd name="T11" fmla="*/ 4 h 57"/>
                <a:gd name="T12" fmla="*/ 18 w 86"/>
                <a:gd name="T13" fmla="*/ 2 h 57"/>
                <a:gd name="T14" fmla="*/ 14 w 86"/>
                <a:gd name="T15" fmla="*/ 2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5" name="Freeform 32"/>
            <p:cNvSpPr/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12 w 73"/>
                <a:gd name="T1" fmla="*/ 0 h 34"/>
                <a:gd name="T2" fmla="*/ 3 w 73"/>
                <a:gd name="T3" fmla="*/ 5 h 34"/>
                <a:gd name="T4" fmla="*/ 7 w 73"/>
                <a:gd name="T5" fmla="*/ 10 h 34"/>
                <a:gd name="T6" fmla="*/ 16 w 73"/>
                <a:gd name="T7" fmla="*/ 8 h 34"/>
                <a:gd name="T8" fmla="*/ 19 w 73"/>
                <a:gd name="T9" fmla="*/ 6 h 34"/>
                <a:gd name="T10" fmla="*/ 12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6" name="Freeform 33"/>
            <p:cNvSpPr/>
            <p:nvPr/>
          </p:nvSpPr>
          <p:spPr bwMode="invGray">
            <a:xfrm>
              <a:off x="1664" y="2029"/>
              <a:ext cx="64" cy="39"/>
            </a:xfrm>
            <a:custGeom>
              <a:avLst/>
              <a:gdLst>
                <a:gd name="T0" fmla="*/ 19 w 85"/>
                <a:gd name="T1" fmla="*/ 5 h 45"/>
                <a:gd name="T2" fmla="*/ 9 w 85"/>
                <a:gd name="T3" fmla="*/ 3 h 45"/>
                <a:gd name="T4" fmla="*/ 0 w 85"/>
                <a:gd name="T5" fmla="*/ 10 h 45"/>
                <a:gd name="T6" fmla="*/ 13 w 85"/>
                <a:gd name="T7" fmla="*/ 17 h 45"/>
                <a:gd name="T8" fmla="*/ 20 w 85"/>
                <a:gd name="T9" fmla="*/ 22 h 45"/>
                <a:gd name="T10" fmla="*/ 26 w 85"/>
                <a:gd name="T11" fmla="*/ 10 h 45"/>
                <a:gd name="T12" fmla="*/ 26 w 85"/>
                <a:gd name="T13" fmla="*/ 3 h 45"/>
                <a:gd name="T14" fmla="*/ 20 w 85"/>
                <a:gd name="T15" fmla="*/ 0 h 45"/>
                <a:gd name="T16" fmla="*/ 19 w 85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7" name="Freeform 34"/>
            <p:cNvSpPr/>
            <p:nvPr/>
          </p:nvSpPr>
          <p:spPr bwMode="invGray">
            <a:xfrm>
              <a:off x="1637" y="1998"/>
              <a:ext cx="44" cy="23"/>
            </a:xfrm>
            <a:custGeom>
              <a:avLst/>
              <a:gdLst>
                <a:gd name="T0" fmla="*/ 5 w 58"/>
                <a:gd name="T1" fmla="*/ 1 h 31"/>
                <a:gd name="T2" fmla="*/ 0 w 58"/>
                <a:gd name="T3" fmla="*/ 5 h 31"/>
                <a:gd name="T4" fmla="*/ 6 w 58"/>
                <a:gd name="T5" fmla="*/ 9 h 31"/>
                <a:gd name="T6" fmla="*/ 9 w 58"/>
                <a:gd name="T7" fmla="*/ 6 h 31"/>
                <a:gd name="T8" fmla="*/ 17 w 58"/>
                <a:gd name="T9" fmla="*/ 4 h 31"/>
                <a:gd name="T10" fmla="*/ 14 w 58"/>
                <a:gd name="T11" fmla="*/ 0 h 31"/>
                <a:gd name="T12" fmla="*/ 5 w 58"/>
                <a:gd name="T13" fmla="*/ 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8" name="Freeform 35"/>
            <p:cNvSpPr/>
            <p:nvPr/>
          </p:nvSpPr>
          <p:spPr bwMode="invGray">
            <a:xfrm>
              <a:off x="1751" y="2000"/>
              <a:ext cx="116" cy="82"/>
            </a:xfrm>
            <a:custGeom>
              <a:avLst/>
              <a:gdLst>
                <a:gd name="T0" fmla="*/ 13 w 152"/>
                <a:gd name="T1" fmla="*/ 0 h 102"/>
                <a:gd name="T2" fmla="*/ 5 w 152"/>
                <a:gd name="T3" fmla="*/ 2 h 102"/>
                <a:gd name="T4" fmla="*/ 2 w 152"/>
                <a:gd name="T5" fmla="*/ 15 h 102"/>
                <a:gd name="T6" fmla="*/ 4 w 152"/>
                <a:gd name="T7" fmla="*/ 23 h 102"/>
                <a:gd name="T8" fmla="*/ 0 w 152"/>
                <a:gd name="T9" fmla="*/ 29 h 102"/>
                <a:gd name="T10" fmla="*/ 19 w 152"/>
                <a:gd name="T11" fmla="*/ 35 h 102"/>
                <a:gd name="T12" fmla="*/ 28 w 152"/>
                <a:gd name="T13" fmla="*/ 38 h 102"/>
                <a:gd name="T14" fmla="*/ 52 w 152"/>
                <a:gd name="T15" fmla="*/ 35 h 102"/>
                <a:gd name="T16" fmla="*/ 26 w 152"/>
                <a:gd name="T17" fmla="*/ 28 h 102"/>
                <a:gd name="T18" fmla="*/ 18 w 152"/>
                <a:gd name="T19" fmla="*/ 25 h 102"/>
                <a:gd name="T20" fmla="*/ 15 w 152"/>
                <a:gd name="T21" fmla="*/ 22 h 102"/>
                <a:gd name="T22" fmla="*/ 17 w 152"/>
                <a:gd name="T23" fmla="*/ 14 h 102"/>
                <a:gd name="T24" fmla="*/ 13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19" name="Freeform 36"/>
            <p:cNvSpPr/>
            <p:nvPr/>
          </p:nvSpPr>
          <p:spPr bwMode="invGray">
            <a:xfrm>
              <a:off x="664" y="2246"/>
              <a:ext cx="25" cy="14"/>
            </a:xfrm>
            <a:custGeom>
              <a:avLst/>
              <a:gdLst>
                <a:gd name="T0" fmla="*/ 10 w 34"/>
                <a:gd name="T1" fmla="*/ 0 h 20"/>
                <a:gd name="T2" fmla="*/ 7 w 34"/>
                <a:gd name="T3" fmla="*/ 5 h 20"/>
                <a:gd name="T4" fmla="*/ 1 w 34"/>
                <a:gd name="T5" fmla="*/ 4 h 20"/>
                <a:gd name="T6" fmla="*/ 1 w 34"/>
                <a:gd name="T7" fmla="*/ 1 h 20"/>
                <a:gd name="T8" fmla="*/ 1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0" name="Freeform 37"/>
            <p:cNvSpPr/>
            <p:nvPr/>
          </p:nvSpPr>
          <p:spPr bwMode="invGray">
            <a:xfrm>
              <a:off x="1421" y="2757"/>
              <a:ext cx="15" cy="14"/>
            </a:xfrm>
            <a:custGeom>
              <a:avLst/>
              <a:gdLst>
                <a:gd name="T0" fmla="*/ 1 w 21"/>
                <a:gd name="T1" fmla="*/ 0 h 16"/>
                <a:gd name="T2" fmla="*/ 3 w 21"/>
                <a:gd name="T3" fmla="*/ 9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1" name="Freeform 38"/>
            <p:cNvSpPr/>
            <p:nvPr/>
          </p:nvSpPr>
          <p:spPr bwMode="invGray">
            <a:xfrm>
              <a:off x="1424" y="2781"/>
              <a:ext cx="16" cy="13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7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2" name="Freeform 39"/>
            <p:cNvSpPr/>
            <p:nvPr/>
          </p:nvSpPr>
          <p:spPr bwMode="invGray">
            <a:xfrm>
              <a:off x="1628" y="2913"/>
              <a:ext cx="15" cy="13"/>
            </a:xfrm>
            <a:custGeom>
              <a:avLst/>
              <a:gdLst>
                <a:gd name="T0" fmla="*/ 1 w 21"/>
                <a:gd name="T1" fmla="*/ 0 h 16"/>
                <a:gd name="T2" fmla="*/ 3 w 21"/>
                <a:gd name="T3" fmla="*/ 7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3" name="Freeform 40"/>
            <p:cNvSpPr/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6 h 24"/>
                <a:gd name="T4" fmla="*/ 8 w 51"/>
                <a:gd name="T5" fmla="*/ 8 h 24"/>
                <a:gd name="T6" fmla="*/ 10 w 51"/>
                <a:gd name="T7" fmla="*/ 2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4" name="Freeform 41"/>
            <p:cNvSpPr/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6 h 24"/>
                <a:gd name="T4" fmla="*/ 8 w 51"/>
                <a:gd name="T5" fmla="*/ 8 h 24"/>
                <a:gd name="T6" fmla="*/ 10 w 51"/>
                <a:gd name="T7" fmla="*/ 2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5" name="Freeform 42"/>
            <p:cNvSpPr/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5 w 51"/>
                <a:gd name="T1" fmla="*/ 0 h 24"/>
                <a:gd name="T2" fmla="*/ 2 w 51"/>
                <a:gd name="T3" fmla="*/ 6 h 24"/>
                <a:gd name="T4" fmla="*/ 9 w 51"/>
                <a:gd name="T5" fmla="*/ 8 h 24"/>
                <a:gd name="T6" fmla="*/ 11 w 51"/>
                <a:gd name="T7" fmla="*/ 2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6" name="Freeform 43"/>
            <p:cNvSpPr/>
            <p:nvPr/>
          </p:nvSpPr>
          <p:spPr bwMode="invGray">
            <a:xfrm>
              <a:off x="1780" y="2153"/>
              <a:ext cx="39" cy="18"/>
            </a:xfrm>
            <a:custGeom>
              <a:avLst/>
              <a:gdLst>
                <a:gd name="T0" fmla="*/ 5 w 51"/>
                <a:gd name="T1" fmla="*/ 0 h 24"/>
                <a:gd name="T2" fmla="*/ 2 w 51"/>
                <a:gd name="T3" fmla="*/ 6 h 24"/>
                <a:gd name="T4" fmla="*/ 9 w 51"/>
                <a:gd name="T5" fmla="*/ 8 h 24"/>
                <a:gd name="T6" fmla="*/ 11 w 51"/>
                <a:gd name="T7" fmla="*/ 2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7" name="Freeform 44"/>
            <p:cNvSpPr/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9 w 929"/>
                <a:gd name="T1" fmla="*/ 17 h 462"/>
                <a:gd name="T2" fmla="*/ 1 w 929"/>
                <a:gd name="T3" fmla="*/ 29 h 462"/>
                <a:gd name="T4" fmla="*/ 11 w 929"/>
                <a:gd name="T5" fmla="*/ 31 h 462"/>
                <a:gd name="T6" fmla="*/ 5 w 929"/>
                <a:gd name="T7" fmla="*/ 37 h 462"/>
                <a:gd name="T8" fmla="*/ 32 w 929"/>
                <a:gd name="T9" fmla="*/ 43 h 462"/>
                <a:gd name="T10" fmla="*/ 44 w 929"/>
                <a:gd name="T11" fmla="*/ 41 h 462"/>
                <a:gd name="T12" fmla="*/ 79 w 929"/>
                <a:gd name="T13" fmla="*/ 24 h 462"/>
                <a:gd name="T14" fmla="*/ 95 w 929"/>
                <a:gd name="T15" fmla="*/ 21 h 462"/>
                <a:gd name="T16" fmla="*/ 102 w 929"/>
                <a:gd name="T17" fmla="*/ 25 h 462"/>
                <a:gd name="T18" fmla="*/ 86 w 929"/>
                <a:gd name="T19" fmla="*/ 28 h 462"/>
                <a:gd name="T20" fmla="*/ 76 w 929"/>
                <a:gd name="T21" fmla="*/ 35 h 462"/>
                <a:gd name="T22" fmla="*/ 79 w 929"/>
                <a:gd name="T23" fmla="*/ 37 h 462"/>
                <a:gd name="T24" fmla="*/ 82 w 929"/>
                <a:gd name="T25" fmla="*/ 49 h 462"/>
                <a:gd name="T26" fmla="*/ 110 w 929"/>
                <a:gd name="T27" fmla="*/ 61 h 462"/>
                <a:gd name="T28" fmla="*/ 106 w 929"/>
                <a:gd name="T29" fmla="*/ 66 h 462"/>
                <a:gd name="T30" fmla="*/ 116 w 929"/>
                <a:gd name="T31" fmla="*/ 77 h 462"/>
                <a:gd name="T32" fmla="*/ 110 w 929"/>
                <a:gd name="T33" fmla="*/ 84 h 462"/>
                <a:gd name="T34" fmla="*/ 102 w 929"/>
                <a:gd name="T35" fmla="*/ 93 h 462"/>
                <a:gd name="T36" fmla="*/ 93 w 929"/>
                <a:gd name="T37" fmla="*/ 102 h 462"/>
                <a:gd name="T38" fmla="*/ 92 w 929"/>
                <a:gd name="T39" fmla="*/ 133 h 462"/>
                <a:gd name="T40" fmla="*/ 105 w 929"/>
                <a:gd name="T41" fmla="*/ 140 h 462"/>
                <a:gd name="T42" fmla="*/ 122 w 929"/>
                <a:gd name="T43" fmla="*/ 142 h 462"/>
                <a:gd name="T44" fmla="*/ 130 w 929"/>
                <a:gd name="T45" fmla="*/ 133 h 462"/>
                <a:gd name="T46" fmla="*/ 160 w 929"/>
                <a:gd name="T47" fmla="*/ 112 h 462"/>
                <a:gd name="T48" fmla="*/ 180 w 929"/>
                <a:gd name="T49" fmla="*/ 105 h 462"/>
                <a:gd name="T50" fmla="*/ 204 w 929"/>
                <a:gd name="T51" fmla="*/ 97 h 462"/>
                <a:gd name="T52" fmla="*/ 227 w 929"/>
                <a:gd name="T53" fmla="*/ 91 h 462"/>
                <a:gd name="T54" fmla="*/ 240 w 929"/>
                <a:gd name="T55" fmla="*/ 82 h 462"/>
                <a:gd name="T56" fmla="*/ 252 w 929"/>
                <a:gd name="T57" fmla="*/ 63 h 462"/>
                <a:gd name="T58" fmla="*/ 252 w 929"/>
                <a:gd name="T59" fmla="*/ 48 h 462"/>
                <a:gd name="T60" fmla="*/ 252 w 929"/>
                <a:gd name="T61" fmla="*/ 39 h 462"/>
                <a:gd name="T62" fmla="*/ 262 w 929"/>
                <a:gd name="T63" fmla="*/ 28 h 462"/>
                <a:gd name="T64" fmla="*/ 276 w 929"/>
                <a:gd name="T65" fmla="*/ 29 h 462"/>
                <a:gd name="T66" fmla="*/ 291 w 929"/>
                <a:gd name="T67" fmla="*/ 16 h 462"/>
                <a:gd name="T68" fmla="*/ 279 w 929"/>
                <a:gd name="T69" fmla="*/ 17 h 462"/>
                <a:gd name="T70" fmla="*/ 267 w 929"/>
                <a:gd name="T71" fmla="*/ 14 h 462"/>
                <a:gd name="T72" fmla="*/ 250 w 929"/>
                <a:gd name="T73" fmla="*/ 7 h 462"/>
                <a:gd name="T74" fmla="*/ 202 w 929"/>
                <a:gd name="T75" fmla="*/ 7 h 462"/>
                <a:gd name="T76" fmla="*/ 184 w 929"/>
                <a:gd name="T77" fmla="*/ 12 h 462"/>
                <a:gd name="T78" fmla="*/ 175 w 929"/>
                <a:gd name="T79" fmla="*/ 12 h 462"/>
                <a:gd name="T80" fmla="*/ 163 w 929"/>
                <a:gd name="T81" fmla="*/ 16 h 462"/>
                <a:gd name="T82" fmla="*/ 151 w 929"/>
                <a:gd name="T83" fmla="*/ 9 h 462"/>
                <a:gd name="T84" fmla="*/ 136 w 929"/>
                <a:gd name="T85" fmla="*/ 12 h 462"/>
                <a:gd name="T86" fmla="*/ 115 w 929"/>
                <a:gd name="T87" fmla="*/ 16 h 462"/>
                <a:gd name="T88" fmla="*/ 129 w 929"/>
                <a:gd name="T89" fmla="*/ 12 h 462"/>
                <a:gd name="T90" fmla="*/ 111 w 929"/>
                <a:gd name="T91" fmla="*/ 2 h 462"/>
                <a:gd name="T92" fmla="*/ 105 w 929"/>
                <a:gd name="T93" fmla="*/ 1 h 462"/>
                <a:gd name="T94" fmla="*/ 99 w 929"/>
                <a:gd name="T95" fmla="*/ 2 h 462"/>
                <a:gd name="T96" fmla="*/ 76 w 929"/>
                <a:gd name="T97" fmla="*/ 5 h 462"/>
                <a:gd name="T98" fmla="*/ 50 w 929"/>
                <a:gd name="T99" fmla="*/ 9 h 462"/>
                <a:gd name="T100" fmla="*/ 34 w 929"/>
                <a:gd name="T101" fmla="*/ 7 h 462"/>
                <a:gd name="T102" fmla="*/ 36 w 929"/>
                <a:gd name="T103" fmla="*/ 21 h 462"/>
                <a:gd name="T104" fmla="*/ 32 w 929"/>
                <a:gd name="T105" fmla="*/ 16 h 462"/>
                <a:gd name="T106" fmla="*/ 19 w 929"/>
                <a:gd name="T107" fmla="*/ 13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8" name="Freeform 45"/>
            <p:cNvSpPr/>
            <p:nvPr/>
          </p:nvSpPr>
          <p:spPr bwMode="invGray">
            <a:xfrm>
              <a:off x="2009" y="2135"/>
              <a:ext cx="39" cy="25"/>
            </a:xfrm>
            <a:custGeom>
              <a:avLst/>
              <a:gdLst>
                <a:gd name="T0" fmla="*/ 11 w 52"/>
                <a:gd name="T1" fmla="*/ 0 h 32"/>
                <a:gd name="T2" fmla="*/ 3 w 52"/>
                <a:gd name="T3" fmla="*/ 8 h 32"/>
                <a:gd name="T4" fmla="*/ 8 w 52"/>
                <a:gd name="T5" fmla="*/ 13 h 32"/>
                <a:gd name="T6" fmla="*/ 14 w 52"/>
                <a:gd name="T7" fmla="*/ 11 h 32"/>
                <a:gd name="T8" fmla="*/ 11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29" name="Freeform 46"/>
            <p:cNvSpPr/>
            <p:nvPr/>
          </p:nvSpPr>
          <p:spPr bwMode="invGray">
            <a:xfrm>
              <a:off x="2292" y="2201"/>
              <a:ext cx="127" cy="54"/>
            </a:xfrm>
            <a:custGeom>
              <a:avLst/>
              <a:gdLst>
                <a:gd name="T0" fmla="*/ 30 w 172"/>
                <a:gd name="T1" fmla="*/ 3 h 72"/>
                <a:gd name="T2" fmla="*/ 20 w 172"/>
                <a:gd name="T3" fmla="*/ 2 h 72"/>
                <a:gd name="T4" fmla="*/ 16 w 172"/>
                <a:gd name="T5" fmla="*/ 0 h 72"/>
                <a:gd name="T6" fmla="*/ 0 w 172"/>
                <a:gd name="T7" fmla="*/ 9 h 72"/>
                <a:gd name="T8" fmla="*/ 9 w 172"/>
                <a:gd name="T9" fmla="*/ 13 h 72"/>
                <a:gd name="T10" fmla="*/ 13 w 172"/>
                <a:gd name="T11" fmla="*/ 20 h 72"/>
                <a:gd name="T12" fmla="*/ 20 w 172"/>
                <a:gd name="T13" fmla="*/ 22 h 72"/>
                <a:gd name="T14" fmla="*/ 24 w 172"/>
                <a:gd name="T15" fmla="*/ 23 h 72"/>
                <a:gd name="T16" fmla="*/ 38 w 172"/>
                <a:gd name="T17" fmla="*/ 20 h 72"/>
                <a:gd name="T18" fmla="*/ 51 w 172"/>
                <a:gd name="T19" fmla="*/ 14 h 72"/>
                <a:gd name="T20" fmla="*/ 44 w 172"/>
                <a:gd name="T21" fmla="*/ 6 h 72"/>
                <a:gd name="T22" fmla="*/ 41 w 172"/>
                <a:gd name="T23" fmla="*/ 2 h 72"/>
                <a:gd name="T24" fmla="*/ 30 w 172"/>
                <a:gd name="T25" fmla="*/ 3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0" name="Freeform 47"/>
            <p:cNvSpPr/>
            <p:nvPr/>
          </p:nvSpPr>
          <p:spPr bwMode="invGray">
            <a:xfrm>
              <a:off x="2393" y="2038"/>
              <a:ext cx="39" cy="26"/>
            </a:xfrm>
            <a:custGeom>
              <a:avLst/>
              <a:gdLst>
                <a:gd name="T0" fmla="*/ 11 w 52"/>
                <a:gd name="T1" fmla="*/ 0 h 32"/>
                <a:gd name="T2" fmla="*/ 3 w 52"/>
                <a:gd name="T3" fmla="*/ 9 h 32"/>
                <a:gd name="T4" fmla="*/ 8 w 52"/>
                <a:gd name="T5" fmla="*/ 14 h 32"/>
                <a:gd name="T6" fmla="*/ 14 w 52"/>
                <a:gd name="T7" fmla="*/ 13 h 32"/>
                <a:gd name="T8" fmla="*/ 11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1" name="Freeform 48"/>
            <p:cNvSpPr/>
            <p:nvPr/>
          </p:nvSpPr>
          <p:spPr bwMode="invGray">
            <a:xfrm>
              <a:off x="2662" y="2005"/>
              <a:ext cx="155" cy="64"/>
            </a:xfrm>
            <a:custGeom>
              <a:avLst/>
              <a:gdLst>
                <a:gd name="T0" fmla="*/ 61 w 206"/>
                <a:gd name="T1" fmla="*/ 2 h 85"/>
                <a:gd name="T2" fmla="*/ 33 w 206"/>
                <a:gd name="T3" fmla="*/ 3 h 85"/>
                <a:gd name="T4" fmla="*/ 35 w 206"/>
                <a:gd name="T5" fmla="*/ 8 h 85"/>
                <a:gd name="T6" fmla="*/ 35 w 206"/>
                <a:gd name="T7" fmla="*/ 11 h 85"/>
                <a:gd name="T8" fmla="*/ 29 w 206"/>
                <a:gd name="T9" fmla="*/ 8 h 85"/>
                <a:gd name="T10" fmla="*/ 25 w 206"/>
                <a:gd name="T11" fmla="*/ 6 h 85"/>
                <a:gd name="T12" fmla="*/ 8 w 206"/>
                <a:gd name="T13" fmla="*/ 8 h 85"/>
                <a:gd name="T14" fmla="*/ 10 w 206"/>
                <a:gd name="T15" fmla="*/ 15 h 85"/>
                <a:gd name="T16" fmla="*/ 17 w 206"/>
                <a:gd name="T17" fmla="*/ 17 h 85"/>
                <a:gd name="T18" fmla="*/ 24 w 206"/>
                <a:gd name="T19" fmla="*/ 23 h 85"/>
                <a:gd name="T20" fmla="*/ 29 w 206"/>
                <a:gd name="T21" fmla="*/ 26 h 85"/>
                <a:gd name="T22" fmla="*/ 35 w 206"/>
                <a:gd name="T23" fmla="*/ 22 h 85"/>
                <a:gd name="T24" fmla="*/ 38 w 206"/>
                <a:gd name="T25" fmla="*/ 19 h 85"/>
                <a:gd name="T26" fmla="*/ 41 w 206"/>
                <a:gd name="T27" fmla="*/ 15 h 85"/>
                <a:gd name="T28" fmla="*/ 53 w 206"/>
                <a:gd name="T29" fmla="*/ 11 h 85"/>
                <a:gd name="T30" fmla="*/ 60 w 206"/>
                <a:gd name="T31" fmla="*/ 10 h 85"/>
                <a:gd name="T32" fmla="*/ 64 w 206"/>
                <a:gd name="T33" fmla="*/ 8 h 85"/>
                <a:gd name="T34" fmla="*/ 61 w 206"/>
                <a:gd name="T35" fmla="*/ 2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2" name="Freeform 49"/>
            <p:cNvSpPr/>
            <p:nvPr/>
          </p:nvSpPr>
          <p:spPr bwMode="invGray">
            <a:xfrm>
              <a:off x="2759" y="2039"/>
              <a:ext cx="48" cy="16"/>
            </a:xfrm>
            <a:custGeom>
              <a:avLst/>
              <a:gdLst>
                <a:gd name="T0" fmla="*/ 11 w 64"/>
                <a:gd name="T1" fmla="*/ 1 h 28"/>
                <a:gd name="T2" fmla="*/ 3 w 64"/>
                <a:gd name="T3" fmla="*/ 1 h 28"/>
                <a:gd name="T4" fmla="*/ 8 w 64"/>
                <a:gd name="T5" fmla="*/ 3 h 28"/>
                <a:gd name="T6" fmla="*/ 17 w 64"/>
                <a:gd name="T7" fmla="*/ 2 h 28"/>
                <a:gd name="T8" fmla="*/ 11 w 6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3" name="Freeform 50"/>
            <p:cNvSpPr/>
            <p:nvPr/>
          </p:nvSpPr>
          <p:spPr bwMode="invGray">
            <a:xfrm>
              <a:off x="2467" y="2311"/>
              <a:ext cx="110" cy="132"/>
            </a:xfrm>
            <a:custGeom>
              <a:avLst/>
              <a:gdLst>
                <a:gd name="T0" fmla="*/ 8 w 146"/>
                <a:gd name="T1" fmla="*/ 6 h 176"/>
                <a:gd name="T2" fmla="*/ 0 w 146"/>
                <a:gd name="T3" fmla="*/ 8 h 176"/>
                <a:gd name="T4" fmla="*/ 5 w 146"/>
                <a:gd name="T5" fmla="*/ 14 h 176"/>
                <a:gd name="T6" fmla="*/ 11 w 146"/>
                <a:gd name="T7" fmla="*/ 28 h 176"/>
                <a:gd name="T8" fmla="*/ 17 w 146"/>
                <a:gd name="T9" fmla="*/ 29 h 176"/>
                <a:gd name="T10" fmla="*/ 17 w 146"/>
                <a:gd name="T11" fmla="*/ 34 h 176"/>
                <a:gd name="T12" fmla="*/ 9 w 146"/>
                <a:gd name="T13" fmla="*/ 36 h 176"/>
                <a:gd name="T14" fmla="*/ 5 w 146"/>
                <a:gd name="T15" fmla="*/ 42 h 176"/>
                <a:gd name="T16" fmla="*/ 6 w 146"/>
                <a:gd name="T17" fmla="*/ 44 h 176"/>
                <a:gd name="T18" fmla="*/ 10 w 146"/>
                <a:gd name="T19" fmla="*/ 45 h 176"/>
                <a:gd name="T20" fmla="*/ 6 w 146"/>
                <a:gd name="T21" fmla="*/ 53 h 176"/>
                <a:gd name="T22" fmla="*/ 6 w 146"/>
                <a:gd name="T23" fmla="*/ 56 h 176"/>
                <a:gd name="T24" fmla="*/ 11 w 146"/>
                <a:gd name="T25" fmla="*/ 54 h 176"/>
                <a:gd name="T26" fmla="*/ 19 w 146"/>
                <a:gd name="T27" fmla="*/ 53 h 176"/>
                <a:gd name="T28" fmla="*/ 29 w 146"/>
                <a:gd name="T29" fmla="*/ 54 h 176"/>
                <a:gd name="T30" fmla="*/ 35 w 146"/>
                <a:gd name="T31" fmla="*/ 53 h 176"/>
                <a:gd name="T32" fmla="*/ 39 w 146"/>
                <a:gd name="T33" fmla="*/ 53 h 176"/>
                <a:gd name="T34" fmla="*/ 41 w 146"/>
                <a:gd name="T35" fmla="*/ 45 h 176"/>
                <a:gd name="T36" fmla="*/ 47 w 146"/>
                <a:gd name="T37" fmla="*/ 42 h 176"/>
                <a:gd name="T38" fmla="*/ 35 w 146"/>
                <a:gd name="T39" fmla="*/ 35 h 176"/>
                <a:gd name="T40" fmla="*/ 29 w 146"/>
                <a:gd name="T41" fmla="*/ 26 h 176"/>
                <a:gd name="T42" fmla="*/ 26 w 146"/>
                <a:gd name="T43" fmla="*/ 22 h 176"/>
                <a:gd name="T44" fmla="*/ 20 w 146"/>
                <a:gd name="T45" fmla="*/ 20 h 176"/>
                <a:gd name="T46" fmla="*/ 28 w 146"/>
                <a:gd name="T47" fmla="*/ 15 h 176"/>
                <a:gd name="T48" fmla="*/ 20 w 146"/>
                <a:gd name="T49" fmla="*/ 10 h 176"/>
                <a:gd name="T50" fmla="*/ 23 w 146"/>
                <a:gd name="T51" fmla="*/ 5 h 176"/>
                <a:gd name="T52" fmla="*/ 15 w 146"/>
                <a:gd name="T53" fmla="*/ 1 h 176"/>
                <a:gd name="T54" fmla="*/ 10 w 146"/>
                <a:gd name="T55" fmla="*/ 3 h 176"/>
                <a:gd name="T56" fmla="*/ 8 w 146"/>
                <a:gd name="T57" fmla="*/ 6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4" name="Freeform 51"/>
            <p:cNvSpPr/>
            <p:nvPr/>
          </p:nvSpPr>
          <p:spPr bwMode="invGray">
            <a:xfrm>
              <a:off x="2413" y="2359"/>
              <a:ext cx="69" cy="70"/>
            </a:xfrm>
            <a:custGeom>
              <a:avLst/>
              <a:gdLst>
                <a:gd name="T0" fmla="*/ 19 w 92"/>
                <a:gd name="T1" fmla="*/ 2 h 92"/>
                <a:gd name="T2" fmla="*/ 26 w 92"/>
                <a:gd name="T3" fmla="*/ 3 h 92"/>
                <a:gd name="T4" fmla="*/ 29 w 92"/>
                <a:gd name="T5" fmla="*/ 8 h 92"/>
                <a:gd name="T6" fmla="*/ 25 w 92"/>
                <a:gd name="T7" fmla="*/ 16 h 92"/>
                <a:gd name="T8" fmla="*/ 15 w 92"/>
                <a:gd name="T9" fmla="*/ 25 h 92"/>
                <a:gd name="T10" fmla="*/ 6 w 92"/>
                <a:gd name="T11" fmla="*/ 30 h 92"/>
                <a:gd name="T12" fmla="*/ 3 w 92"/>
                <a:gd name="T13" fmla="*/ 24 h 92"/>
                <a:gd name="T14" fmla="*/ 6 w 92"/>
                <a:gd name="T15" fmla="*/ 21 h 92"/>
                <a:gd name="T16" fmla="*/ 5 w 92"/>
                <a:gd name="T17" fmla="*/ 16 h 92"/>
                <a:gd name="T18" fmla="*/ 13 w 92"/>
                <a:gd name="T19" fmla="*/ 9 h 92"/>
                <a:gd name="T20" fmla="*/ 19 w 92"/>
                <a:gd name="T21" fmla="*/ 2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5" name="Freeform 52"/>
            <p:cNvSpPr/>
            <p:nvPr/>
          </p:nvSpPr>
          <p:spPr bwMode="invGray">
            <a:xfrm>
              <a:off x="4099" y="3502"/>
              <a:ext cx="474" cy="494"/>
            </a:xfrm>
            <a:custGeom>
              <a:avLst/>
              <a:gdLst>
                <a:gd name="T0" fmla="*/ 67 w 633"/>
                <a:gd name="T1" fmla="*/ 3 h 660"/>
                <a:gd name="T2" fmla="*/ 55 w 633"/>
                <a:gd name="T3" fmla="*/ 5 h 660"/>
                <a:gd name="T4" fmla="*/ 46 w 633"/>
                <a:gd name="T5" fmla="*/ 16 h 660"/>
                <a:gd name="T6" fmla="*/ 32 w 633"/>
                <a:gd name="T7" fmla="*/ 19 h 660"/>
                <a:gd name="T8" fmla="*/ 26 w 633"/>
                <a:gd name="T9" fmla="*/ 23 h 660"/>
                <a:gd name="T10" fmla="*/ 21 w 633"/>
                <a:gd name="T11" fmla="*/ 36 h 660"/>
                <a:gd name="T12" fmla="*/ 11 w 633"/>
                <a:gd name="T13" fmla="*/ 52 h 660"/>
                <a:gd name="T14" fmla="*/ 0 w 633"/>
                <a:gd name="T15" fmla="*/ 56 h 660"/>
                <a:gd name="T16" fmla="*/ 22 w 633"/>
                <a:gd name="T17" fmla="*/ 101 h 660"/>
                <a:gd name="T18" fmla="*/ 37 w 633"/>
                <a:gd name="T19" fmla="*/ 135 h 660"/>
                <a:gd name="T20" fmla="*/ 46 w 633"/>
                <a:gd name="T21" fmla="*/ 139 h 660"/>
                <a:gd name="T22" fmla="*/ 52 w 633"/>
                <a:gd name="T23" fmla="*/ 141 h 660"/>
                <a:gd name="T24" fmla="*/ 72 w 633"/>
                <a:gd name="T25" fmla="*/ 135 h 660"/>
                <a:gd name="T26" fmla="*/ 79 w 633"/>
                <a:gd name="T27" fmla="*/ 132 h 660"/>
                <a:gd name="T28" fmla="*/ 94 w 633"/>
                <a:gd name="T29" fmla="*/ 141 h 660"/>
                <a:gd name="T30" fmla="*/ 102 w 633"/>
                <a:gd name="T31" fmla="*/ 165 h 660"/>
                <a:gd name="T32" fmla="*/ 106 w 633"/>
                <a:gd name="T33" fmla="*/ 164 h 660"/>
                <a:gd name="T34" fmla="*/ 109 w 633"/>
                <a:gd name="T35" fmla="*/ 160 h 660"/>
                <a:gd name="T36" fmla="*/ 116 w 633"/>
                <a:gd name="T37" fmla="*/ 171 h 660"/>
                <a:gd name="T38" fmla="*/ 127 w 633"/>
                <a:gd name="T39" fmla="*/ 180 h 660"/>
                <a:gd name="T40" fmla="*/ 137 w 633"/>
                <a:gd name="T41" fmla="*/ 189 h 660"/>
                <a:gd name="T42" fmla="*/ 139 w 633"/>
                <a:gd name="T43" fmla="*/ 192 h 660"/>
                <a:gd name="T44" fmla="*/ 143 w 633"/>
                <a:gd name="T45" fmla="*/ 195 h 660"/>
                <a:gd name="T46" fmla="*/ 152 w 633"/>
                <a:gd name="T47" fmla="*/ 206 h 660"/>
                <a:gd name="T48" fmla="*/ 155 w 633"/>
                <a:gd name="T49" fmla="*/ 198 h 660"/>
                <a:gd name="T50" fmla="*/ 170 w 633"/>
                <a:gd name="T51" fmla="*/ 207 h 660"/>
                <a:gd name="T52" fmla="*/ 184 w 633"/>
                <a:gd name="T53" fmla="*/ 206 h 660"/>
                <a:gd name="T54" fmla="*/ 193 w 633"/>
                <a:gd name="T55" fmla="*/ 166 h 660"/>
                <a:gd name="T56" fmla="*/ 198 w 633"/>
                <a:gd name="T57" fmla="*/ 146 h 660"/>
                <a:gd name="T58" fmla="*/ 195 w 633"/>
                <a:gd name="T59" fmla="*/ 115 h 660"/>
                <a:gd name="T60" fmla="*/ 168 w 633"/>
                <a:gd name="T61" fmla="*/ 85 h 660"/>
                <a:gd name="T62" fmla="*/ 166 w 633"/>
                <a:gd name="T63" fmla="*/ 74 h 660"/>
                <a:gd name="T64" fmla="*/ 145 w 633"/>
                <a:gd name="T65" fmla="*/ 56 h 660"/>
                <a:gd name="T66" fmla="*/ 148 w 633"/>
                <a:gd name="T67" fmla="*/ 49 h 660"/>
                <a:gd name="T68" fmla="*/ 143 w 633"/>
                <a:gd name="T69" fmla="*/ 41 h 660"/>
                <a:gd name="T70" fmla="*/ 131 w 633"/>
                <a:gd name="T71" fmla="*/ 25 h 660"/>
                <a:gd name="T72" fmla="*/ 124 w 633"/>
                <a:gd name="T73" fmla="*/ 10 h 660"/>
                <a:gd name="T74" fmla="*/ 122 w 633"/>
                <a:gd name="T75" fmla="*/ 5 h 660"/>
                <a:gd name="T76" fmla="*/ 115 w 633"/>
                <a:gd name="T77" fmla="*/ 48 h 660"/>
                <a:gd name="T78" fmla="*/ 102 w 633"/>
                <a:gd name="T79" fmla="*/ 36 h 660"/>
                <a:gd name="T80" fmla="*/ 92 w 633"/>
                <a:gd name="T81" fmla="*/ 34 h 660"/>
                <a:gd name="T82" fmla="*/ 86 w 633"/>
                <a:gd name="T83" fmla="*/ 28 h 660"/>
                <a:gd name="T84" fmla="*/ 83 w 633"/>
                <a:gd name="T85" fmla="*/ 19 h 660"/>
                <a:gd name="T86" fmla="*/ 87 w 633"/>
                <a:gd name="T87" fmla="*/ 17 h 660"/>
                <a:gd name="T88" fmla="*/ 76 w 633"/>
                <a:gd name="T89" fmla="*/ 5 h 660"/>
                <a:gd name="T90" fmla="*/ 68 w 633"/>
                <a:gd name="T91" fmla="*/ 3 h 660"/>
                <a:gd name="T92" fmla="*/ 64 w 633"/>
                <a:gd name="T93" fmla="*/ 2 h 660"/>
                <a:gd name="T94" fmla="*/ 67 w 633"/>
                <a:gd name="T95" fmla="*/ 3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6" name="Freeform 53"/>
            <p:cNvSpPr/>
            <p:nvPr/>
          </p:nvSpPr>
          <p:spPr bwMode="invGray">
            <a:xfrm>
              <a:off x="4246" y="3241"/>
              <a:ext cx="319" cy="207"/>
            </a:xfrm>
            <a:custGeom>
              <a:avLst/>
              <a:gdLst>
                <a:gd name="T0" fmla="*/ 26 w 426"/>
                <a:gd name="T1" fmla="*/ 18 h 280"/>
                <a:gd name="T2" fmla="*/ 21 w 426"/>
                <a:gd name="T3" fmla="*/ 11 h 280"/>
                <a:gd name="T4" fmla="*/ 20 w 426"/>
                <a:gd name="T5" fmla="*/ 5 h 280"/>
                <a:gd name="T6" fmla="*/ 16 w 426"/>
                <a:gd name="T7" fmla="*/ 4 h 280"/>
                <a:gd name="T8" fmla="*/ 5 w 426"/>
                <a:gd name="T9" fmla="*/ 5 h 280"/>
                <a:gd name="T10" fmla="*/ 14 w 426"/>
                <a:gd name="T11" fmla="*/ 12 h 280"/>
                <a:gd name="T12" fmla="*/ 15 w 426"/>
                <a:gd name="T13" fmla="*/ 16 h 280"/>
                <a:gd name="T14" fmla="*/ 7 w 426"/>
                <a:gd name="T15" fmla="*/ 20 h 280"/>
                <a:gd name="T16" fmla="*/ 28 w 426"/>
                <a:gd name="T17" fmla="*/ 27 h 280"/>
                <a:gd name="T18" fmla="*/ 39 w 426"/>
                <a:gd name="T19" fmla="*/ 33 h 280"/>
                <a:gd name="T20" fmla="*/ 40 w 426"/>
                <a:gd name="T21" fmla="*/ 37 h 280"/>
                <a:gd name="T22" fmla="*/ 44 w 426"/>
                <a:gd name="T23" fmla="*/ 39 h 280"/>
                <a:gd name="T24" fmla="*/ 46 w 426"/>
                <a:gd name="T25" fmla="*/ 47 h 280"/>
                <a:gd name="T26" fmla="*/ 41 w 426"/>
                <a:gd name="T27" fmla="*/ 58 h 280"/>
                <a:gd name="T28" fmla="*/ 57 w 426"/>
                <a:gd name="T29" fmla="*/ 56 h 280"/>
                <a:gd name="T30" fmla="*/ 61 w 426"/>
                <a:gd name="T31" fmla="*/ 64 h 280"/>
                <a:gd name="T32" fmla="*/ 68 w 426"/>
                <a:gd name="T33" fmla="*/ 67 h 280"/>
                <a:gd name="T34" fmla="*/ 72 w 426"/>
                <a:gd name="T35" fmla="*/ 68 h 280"/>
                <a:gd name="T36" fmla="*/ 79 w 426"/>
                <a:gd name="T37" fmla="*/ 67 h 280"/>
                <a:gd name="T38" fmla="*/ 87 w 426"/>
                <a:gd name="T39" fmla="*/ 58 h 280"/>
                <a:gd name="T40" fmla="*/ 106 w 426"/>
                <a:gd name="T41" fmla="*/ 75 h 280"/>
                <a:gd name="T42" fmla="*/ 115 w 426"/>
                <a:gd name="T43" fmla="*/ 84 h 280"/>
                <a:gd name="T44" fmla="*/ 113 w 426"/>
                <a:gd name="T45" fmla="*/ 67 h 280"/>
                <a:gd name="T46" fmla="*/ 106 w 426"/>
                <a:gd name="T47" fmla="*/ 60 h 280"/>
                <a:gd name="T48" fmla="*/ 118 w 426"/>
                <a:gd name="T49" fmla="*/ 50 h 280"/>
                <a:gd name="T50" fmla="*/ 128 w 426"/>
                <a:gd name="T51" fmla="*/ 47 h 280"/>
                <a:gd name="T52" fmla="*/ 133 w 426"/>
                <a:gd name="T53" fmla="*/ 45 h 280"/>
                <a:gd name="T54" fmla="*/ 133 w 426"/>
                <a:gd name="T55" fmla="*/ 42 h 280"/>
                <a:gd name="T56" fmla="*/ 112 w 426"/>
                <a:gd name="T57" fmla="*/ 44 h 280"/>
                <a:gd name="T58" fmla="*/ 96 w 426"/>
                <a:gd name="T59" fmla="*/ 42 h 280"/>
                <a:gd name="T60" fmla="*/ 94 w 426"/>
                <a:gd name="T61" fmla="*/ 38 h 280"/>
                <a:gd name="T62" fmla="*/ 92 w 426"/>
                <a:gd name="T63" fmla="*/ 35 h 280"/>
                <a:gd name="T64" fmla="*/ 70 w 426"/>
                <a:gd name="T65" fmla="*/ 24 h 280"/>
                <a:gd name="T66" fmla="*/ 50 w 426"/>
                <a:gd name="T67" fmla="*/ 18 h 280"/>
                <a:gd name="T68" fmla="*/ 43 w 426"/>
                <a:gd name="T69" fmla="*/ 16 h 280"/>
                <a:gd name="T70" fmla="*/ 25 w 426"/>
                <a:gd name="T71" fmla="*/ 16 h 280"/>
                <a:gd name="T72" fmla="*/ 21 w 426"/>
                <a:gd name="T73" fmla="*/ 10 h 280"/>
                <a:gd name="T74" fmla="*/ 2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7" name="Freeform 54"/>
            <p:cNvSpPr/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6 w 416"/>
                <a:gd name="T3" fmla="*/ 12 h 282"/>
                <a:gd name="T4" fmla="*/ 9 w 416"/>
                <a:gd name="T5" fmla="*/ 16 h 282"/>
                <a:gd name="T6" fmla="*/ 26 w 416"/>
                <a:gd name="T7" fmla="*/ 28 h 282"/>
                <a:gd name="T8" fmla="*/ 37 w 416"/>
                <a:gd name="T9" fmla="*/ 36 h 282"/>
                <a:gd name="T10" fmla="*/ 41 w 416"/>
                <a:gd name="T11" fmla="*/ 38 h 282"/>
                <a:gd name="T12" fmla="*/ 43 w 416"/>
                <a:gd name="T13" fmla="*/ 52 h 282"/>
                <a:gd name="T14" fmla="*/ 37 w 416"/>
                <a:gd name="T15" fmla="*/ 63 h 282"/>
                <a:gd name="T16" fmla="*/ 43 w 416"/>
                <a:gd name="T17" fmla="*/ 61 h 282"/>
                <a:gd name="T18" fmla="*/ 46 w 416"/>
                <a:gd name="T19" fmla="*/ 59 h 282"/>
                <a:gd name="T20" fmla="*/ 50 w 416"/>
                <a:gd name="T21" fmla="*/ 63 h 282"/>
                <a:gd name="T22" fmla="*/ 58 w 416"/>
                <a:gd name="T23" fmla="*/ 68 h 282"/>
                <a:gd name="T24" fmla="*/ 65 w 416"/>
                <a:gd name="T25" fmla="*/ 73 h 282"/>
                <a:gd name="T26" fmla="*/ 75 w 416"/>
                <a:gd name="T27" fmla="*/ 69 h 282"/>
                <a:gd name="T28" fmla="*/ 77 w 416"/>
                <a:gd name="T29" fmla="*/ 61 h 282"/>
                <a:gd name="T30" fmla="*/ 84 w 416"/>
                <a:gd name="T31" fmla="*/ 63 h 282"/>
                <a:gd name="T32" fmla="*/ 91 w 416"/>
                <a:gd name="T33" fmla="*/ 66 h 282"/>
                <a:gd name="T34" fmla="*/ 106 w 416"/>
                <a:gd name="T35" fmla="*/ 88 h 282"/>
                <a:gd name="T36" fmla="*/ 111 w 416"/>
                <a:gd name="T37" fmla="*/ 87 h 282"/>
                <a:gd name="T38" fmla="*/ 110 w 416"/>
                <a:gd name="T39" fmla="*/ 79 h 282"/>
                <a:gd name="T40" fmla="*/ 99 w 416"/>
                <a:gd name="T41" fmla="*/ 61 h 282"/>
                <a:gd name="T42" fmla="*/ 112 w 416"/>
                <a:gd name="T43" fmla="*/ 55 h 282"/>
                <a:gd name="T44" fmla="*/ 127 w 416"/>
                <a:gd name="T45" fmla="*/ 46 h 282"/>
                <a:gd name="T46" fmla="*/ 128 w 416"/>
                <a:gd name="T47" fmla="*/ 37 h 282"/>
                <a:gd name="T48" fmla="*/ 114 w 416"/>
                <a:gd name="T49" fmla="*/ 43 h 282"/>
                <a:gd name="T50" fmla="*/ 96 w 416"/>
                <a:gd name="T51" fmla="*/ 43 h 282"/>
                <a:gd name="T52" fmla="*/ 82 w 416"/>
                <a:gd name="T53" fmla="*/ 31 h 282"/>
                <a:gd name="T54" fmla="*/ 57 w 416"/>
                <a:gd name="T55" fmla="*/ 19 h 282"/>
                <a:gd name="T56" fmla="*/ 41 w 416"/>
                <a:gd name="T57" fmla="*/ 10 h 282"/>
                <a:gd name="T58" fmla="*/ 29 w 416"/>
                <a:gd name="T59" fmla="*/ 13 h 282"/>
                <a:gd name="T60" fmla="*/ 24 w 416"/>
                <a:gd name="T61" fmla="*/ 18 h 282"/>
                <a:gd name="T62" fmla="*/ 17 w 416"/>
                <a:gd name="T63" fmla="*/ 5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8" name="Freeform 55"/>
            <p:cNvSpPr/>
            <p:nvPr/>
          </p:nvSpPr>
          <p:spPr bwMode="invGray">
            <a:xfrm>
              <a:off x="4485" y="4013"/>
              <a:ext cx="44" cy="58"/>
            </a:xfrm>
            <a:custGeom>
              <a:avLst/>
              <a:gdLst>
                <a:gd name="T0" fmla="*/ 9 w 60"/>
                <a:gd name="T1" fmla="*/ 5 h 78"/>
                <a:gd name="T2" fmla="*/ 0 w 60"/>
                <a:gd name="T3" fmla="*/ 5 h 78"/>
                <a:gd name="T4" fmla="*/ 6 w 60"/>
                <a:gd name="T5" fmla="*/ 13 h 78"/>
                <a:gd name="T6" fmla="*/ 8 w 60"/>
                <a:gd name="T7" fmla="*/ 20 h 78"/>
                <a:gd name="T8" fmla="*/ 9 w 60"/>
                <a:gd name="T9" fmla="*/ 24 h 78"/>
                <a:gd name="T10" fmla="*/ 17 w 60"/>
                <a:gd name="T11" fmla="*/ 16 h 78"/>
                <a:gd name="T12" fmla="*/ 9 w 60"/>
                <a:gd name="T13" fmla="*/ 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39" name="Freeform 56"/>
            <p:cNvSpPr/>
            <p:nvPr/>
          </p:nvSpPr>
          <p:spPr bwMode="invGray">
            <a:xfrm>
              <a:off x="4621" y="3923"/>
              <a:ext cx="163" cy="84"/>
            </a:xfrm>
            <a:custGeom>
              <a:avLst/>
              <a:gdLst>
                <a:gd name="T0" fmla="*/ 14 w 219"/>
                <a:gd name="T1" fmla="*/ 22 h 113"/>
                <a:gd name="T2" fmla="*/ 12 w 219"/>
                <a:gd name="T3" fmla="*/ 19 h 113"/>
                <a:gd name="T4" fmla="*/ 4 w 219"/>
                <a:gd name="T5" fmla="*/ 21 h 113"/>
                <a:gd name="T6" fmla="*/ 12 w 219"/>
                <a:gd name="T7" fmla="*/ 34 h 113"/>
                <a:gd name="T8" fmla="*/ 38 w 219"/>
                <a:gd name="T9" fmla="*/ 27 h 113"/>
                <a:gd name="T10" fmla="*/ 45 w 219"/>
                <a:gd name="T11" fmla="*/ 22 h 113"/>
                <a:gd name="T12" fmla="*/ 53 w 219"/>
                <a:gd name="T13" fmla="*/ 20 h 113"/>
                <a:gd name="T14" fmla="*/ 67 w 219"/>
                <a:gd name="T15" fmla="*/ 5 h 113"/>
                <a:gd name="T16" fmla="*/ 64 w 219"/>
                <a:gd name="T17" fmla="*/ 0 h 113"/>
                <a:gd name="T18" fmla="*/ 55 w 219"/>
                <a:gd name="T19" fmla="*/ 5 h 113"/>
                <a:gd name="T20" fmla="*/ 33 w 219"/>
                <a:gd name="T21" fmla="*/ 12 h 113"/>
                <a:gd name="T22" fmla="*/ 25 w 219"/>
                <a:gd name="T23" fmla="*/ 14 h 113"/>
                <a:gd name="T24" fmla="*/ 19 w 219"/>
                <a:gd name="T25" fmla="*/ 16 h 113"/>
                <a:gd name="T26" fmla="*/ 14 w 219"/>
                <a:gd name="T27" fmla="*/ 2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0" name="Freeform 57"/>
            <p:cNvSpPr/>
            <p:nvPr/>
          </p:nvSpPr>
          <p:spPr bwMode="invGray">
            <a:xfrm>
              <a:off x="4791" y="3872"/>
              <a:ext cx="104" cy="96"/>
            </a:xfrm>
            <a:custGeom>
              <a:avLst/>
              <a:gdLst>
                <a:gd name="T0" fmla="*/ 4 w 139"/>
                <a:gd name="T1" fmla="*/ 22 h 122"/>
                <a:gd name="T2" fmla="*/ 2 w 139"/>
                <a:gd name="T3" fmla="*/ 31 h 122"/>
                <a:gd name="T4" fmla="*/ 0 w 139"/>
                <a:gd name="T5" fmla="*/ 40 h 122"/>
                <a:gd name="T6" fmla="*/ 11 w 139"/>
                <a:gd name="T7" fmla="*/ 43 h 122"/>
                <a:gd name="T8" fmla="*/ 16 w 139"/>
                <a:gd name="T9" fmla="*/ 36 h 122"/>
                <a:gd name="T10" fmla="*/ 39 w 139"/>
                <a:gd name="T11" fmla="*/ 25 h 122"/>
                <a:gd name="T12" fmla="*/ 43 w 139"/>
                <a:gd name="T13" fmla="*/ 17 h 122"/>
                <a:gd name="T14" fmla="*/ 35 w 139"/>
                <a:gd name="T15" fmla="*/ 10 h 122"/>
                <a:gd name="T16" fmla="*/ 31 w 139"/>
                <a:gd name="T17" fmla="*/ 7 h 122"/>
                <a:gd name="T18" fmla="*/ 20 w 139"/>
                <a:gd name="T19" fmla="*/ 5 h 122"/>
                <a:gd name="T20" fmla="*/ 16 w 139"/>
                <a:gd name="T21" fmla="*/ 13 h 122"/>
                <a:gd name="T22" fmla="*/ 4 w 139"/>
                <a:gd name="T23" fmla="*/ 2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1" name="Freeform 58"/>
            <p:cNvSpPr/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10 w 49"/>
                <a:gd name="T1" fmla="*/ 0 h 35"/>
                <a:gd name="T2" fmla="*/ 3 w 49"/>
                <a:gd name="T3" fmla="*/ 3 h 35"/>
                <a:gd name="T4" fmla="*/ 8 w 49"/>
                <a:gd name="T5" fmla="*/ 10 h 35"/>
                <a:gd name="T6" fmla="*/ 13 w 49"/>
                <a:gd name="T7" fmla="*/ 7 h 35"/>
                <a:gd name="T8" fmla="*/ 10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2" name="Freeform 59"/>
            <p:cNvSpPr/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41 w 164"/>
                <a:gd name="T1" fmla="*/ 0 h 268"/>
                <a:gd name="T2" fmla="*/ 33 w 164"/>
                <a:gd name="T3" fmla="*/ 9 h 268"/>
                <a:gd name="T4" fmla="*/ 29 w 164"/>
                <a:gd name="T5" fmla="*/ 20 h 268"/>
                <a:gd name="T6" fmla="*/ 11 w 164"/>
                <a:gd name="T7" fmla="*/ 26 h 268"/>
                <a:gd name="T8" fmla="*/ 9 w 164"/>
                <a:gd name="T9" fmla="*/ 31 h 268"/>
                <a:gd name="T10" fmla="*/ 5 w 164"/>
                <a:gd name="T11" fmla="*/ 32 h 268"/>
                <a:gd name="T12" fmla="*/ 6 w 164"/>
                <a:gd name="T13" fmla="*/ 42 h 268"/>
                <a:gd name="T14" fmla="*/ 9 w 164"/>
                <a:gd name="T15" fmla="*/ 50 h 268"/>
                <a:gd name="T16" fmla="*/ 0 w 164"/>
                <a:gd name="T17" fmla="*/ 64 h 268"/>
                <a:gd name="T18" fmla="*/ 9 w 164"/>
                <a:gd name="T19" fmla="*/ 83 h 268"/>
                <a:gd name="T20" fmla="*/ 17 w 164"/>
                <a:gd name="T21" fmla="*/ 85 h 268"/>
                <a:gd name="T22" fmla="*/ 29 w 164"/>
                <a:gd name="T23" fmla="*/ 69 h 268"/>
                <a:gd name="T24" fmla="*/ 33 w 164"/>
                <a:gd name="T25" fmla="*/ 61 h 268"/>
                <a:gd name="T26" fmla="*/ 41 w 164"/>
                <a:gd name="T27" fmla="*/ 37 h 268"/>
                <a:gd name="T28" fmla="*/ 44 w 164"/>
                <a:gd name="T29" fmla="*/ 24 h 268"/>
                <a:gd name="T30" fmla="*/ 52 w 164"/>
                <a:gd name="T31" fmla="*/ 23 h 268"/>
                <a:gd name="T32" fmla="*/ 41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3" name="Freeform 60"/>
            <p:cNvSpPr/>
            <p:nvPr/>
          </p:nvSpPr>
          <p:spPr bwMode="invGray">
            <a:xfrm>
              <a:off x="3655" y="3034"/>
              <a:ext cx="49" cy="58"/>
            </a:xfrm>
            <a:custGeom>
              <a:avLst/>
              <a:gdLst>
                <a:gd name="T0" fmla="*/ 9 w 66"/>
                <a:gd name="T1" fmla="*/ 0 h 81"/>
                <a:gd name="T2" fmla="*/ 7 w 66"/>
                <a:gd name="T3" fmla="*/ 16 h 81"/>
                <a:gd name="T4" fmla="*/ 9 w 66"/>
                <a:gd name="T5" fmla="*/ 20 h 81"/>
                <a:gd name="T6" fmla="*/ 12 w 66"/>
                <a:gd name="T7" fmla="*/ 21 h 81"/>
                <a:gd name="T8" fmla="*/ 17 w 66"/>
                <a:gd name="T9" fmla="*/ 20 h 81"/>
                <a:gd name="T10" fmla="*/ 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4" name="Freeform 61"/>
            <p:cNvSpPr/>
            <p:nvPr/>
          </p:nvSpPr>
          <p:spPr bwMode="invGray">
            <a:xfrm>
              <a:off x="3988" y="3101"/>
              <a:ext cx="111" cy="180"/>
            </a:xfrm>
            <a:custGeom>
              <a:avLst/>
              <a:gdLst>
                <a:gd name="T0" fmla="*/ 31 w 148"/>
                <a:gd name="T1" fmla="*/ 0 h 244"/>
                <a:gd name="T2" fmla="*/ 20 w 148"/>
                <a:gd name="T3" fmla="*/ 25 h 244"/>
                <a:gd name="T4" fmla="*/ 11 w 148"/>
                <a:gd name="T5" fmla="*/ 27 h 244"/>
                <a:gd name="T6" fmla="*/ 4 w 148"/>
                <a:gd name="T7" fmla="*/ 32 h 244"/>
                <a:gd name="T8" fmla="*/ 13 w 148"/>
                <a:gd name="T9" fmla="*/ 56 h 244"/>
                <a:gd name="T10" fmla="*/ 17 w 148"/>
                <a:gd name="T11" fmla="*/ 66 h 244"/>
                <a:gd name="T12" fmla="*/ 20 w 148"/>
                <a:gd name="T13" fmla="*/ 69 h 244"/>
                <a:gd name="T14" fmla="*/ 26 w 148"/>
                <a:gd name="T15" fmla="*/ 72 h 244"/>
                <a:gd name="T16" fmla="*/ 31 w 148"/>
                <a:gd name="T17" fmla="*/ 58 h 244"/>
                <a:gd name="T18" fmla="*/ 40 w 148"/>
                <a:gd name="T19" fmla="*/ 49 h 244"/>
                <a:gd name="T20" fmla="*/ 35 w 148"/>
                <a:gd name="T21" fmla="*/ 20 h 244"/>
                <a:gd name="T22" fmla="*/ 44 w 148"/>
                <a:gd name="T23" fmla="*/ 14 h 244"/>
                <a:gd name="T24" fmla="*/ 35 w 148"/>
                <a:gd name="T25" fmla="*/ 6 h 244"/>
                <a:gd name="T26" fmla="*/ 31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5" name="Freeform 62"/>
            <p:cNvSpPr/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15 w 96"/>
                <a:gd name="T1" fmla="*/ 1 h 183"/>
                <a:gd name="T2" fmla="*/ 17 w 96"/>
                <a:gd name="T3" fmla="*/ 10 h 183"/>
                <a:gd name="T4" fmla="*/ 20 w 96"/>
                <a:gd name="T5" fmla="*/ 19 h 183"/>
                <a:gd name="T6" fmla="*/ 20 w 96"/>
                <a:gd name="T7" fmla="*/ 29 h 183"/>
                <a:gd name="T8" fmla="*/ 22 w 96"/>
                <a:gd name="T9" fmla="*/ 33 h 183"/>
                <a:gd name="T10" fmla="*/ 23 w 96"/>
                <a:gd name="T11" fmla="*/ 39 h 183"/>
                <a:gd name="T12" fmla="*/ 18 w 96"/>
                <a:gd name="T13" fmla="*/ 29 h 183"/>
                <a:gd name="T14" fmla="*/ 11 w 96"/>
                <a:gd name="T15" fmla="*/ 24 h 183"/>
                <a:gd name="T16" fmla="*/ 2 w 96"/>
                <a:gd name="T17" fmla="*/ 25 h 183"/>
                <a:gd name="T18" fmla="*/ 3 w 96"/>
                <a:gd name="T19" fmla="*/ 32 h 183"/>
                <a:gd name="T20" fmla="*/ 13 w 96"/>
                <a:gd name="T21" fmla="*/ 36 h 183"/>
                <a:gd name="T22" fmla="*/ 18 w 96"/>
                <a:gd name="T23" fmla="*/ 43 h 183"/>
                <a:gd name="T24" fmla="*/ 23 w 96"/>
                <a:gd name="T25" fmla="*/ 43 h 183"/>
                <a:gd name="T26" fmla="*/ 25 w 96"/>
                <a:gd name="T27" fmla="*/ 47 h 183"/>
                <a:gd name="T28" fmla="*/ 31 w 96"/>
                <a:gd name="T29" fmla="*/ 56 h 183"/>
                <a:gd name="T30" fmla="*/ 26 w 96"/>
                <a:gd name="T31" fmla="*/ 39 h 183"/>
                <a:gd name="T32" fmla="*/ 26 w 96"/>
                <a:gd name="T33" fmla="*/ 29 h 183"/>
                <a:gd name="T34" fmla="*/ 23 w 96"/>
                <a:gd name="T35" fmla="*/ 19 h 183"/>
                <a:gd name="T36" fmla="*/ 20 w 96"/>
                <a:gd name="T37" fmla="*/ 13 h 183"/>
                <a:gd name="T38" fmla="*/ 18 w 96"/>
                <a:gd name="T39" fmla="*/ 6 h 183"/>
                <a:gd name="T40" fmla="*/ 15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6" name="Freeform 63"/>
            <p:cNvSpPr/>
            <p:nvPr/>
          </p:nvSpPr>
          <p:spPr bwMode="invGray">
            <a:xfrm>
              <a:off x="3943" y="3153"/>
              <a:ext cx="40" cy="132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8 h 175"/>
                <a:gd name="T4" fmla="*/ 3 w 54"/>
                <a:gd name="T5" fmla="*/ 17 h 175"/>
                <a:gd name="T6" fmla="*/ 5 w 54"/>
                <a:gd name="T7" fmla="*/ 31 h 175"/>
                <a:gd name="T8" fmla="*/ 10 w 54"/>
                <a:gd name="T9" fmla="*/ 41 h 175"/>
                <a:gd name="T10" fmla="*/ 16 w 54"/>
                <a:gd name="T11" fmla="*/ 57 h 175"/>
                <a:gd name="T12" fmla="*/ 12 w 54"/>
                <a:gd name="T13" fmla="*/ 38 h 175"/>
                <a:gd name="T14" fmla="*/ 10 w 54"/>
                <a:gd name="T15" fmla="*/ 30 h 175"/>
                <a:gd name="T16" fmla="*/ 9 w 54"/>
                <a:gd name="T17" fmla="*/ 20 h 175"/>
                <a:gd name="T18" fmla="*/ 7 w 54"/>
                <a:gd name="T19" fmla="*/ 15 h 175"/>
                <a:gd name="T20" fmla="*/ 5 w 54"/>
                <a:gd name="T21" fmla="*/ 12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7" name="Freeform 64"/>
            <p:cNvSpPr/>
            <p:nvPr/>
          </p:nvSpPr>
          <p:spPr bwMode="invGray">
            <a:xfrm>
              <a:off x="3988" y="3291"/>
              <a:ext cx="65" cy="53"/>
            </a:xfrm>
            <a:custGeom>
              <a:avLst/>
              <a:gdLst>
                <a:gd name="T0" fmla="*/ 2 w 86"/>
                <a:gd name="T1" fmla="*/ 0 h 73"/>
                <a:gd name="T2" fmla="*/ 3 w 86"/>
                <a:gd name="T3" fmla="*/ 9 h 73"/>
                <a:gd name="T4" fmla="*/ 8 w 86"/>
                <a:gd name="T5" fmla="*/ 12 h 73"/>
                <a:gd name="T6" fmla="*/ 15 w 86"/>
                <a:gd name="T7" fmla="*/ 14 h 73"/>
                <a:gd name="T8" fmla="*/ 20 w 86"/>
                <a:gd name="T9" fmla="*/ 16 h 73"/>
                <a:gd name="T10" fmla="*/ 24 w 86"/>
                <a:gd name="T11" fmla="*/ 18 h 73"/>
                <a:gd name="T12" fmla="*/ 28 w 86"/>
                <a:gd name="T13" fmla="*/ 19 h 73"/>
                <a:gd name="T14" fmla="*/ 23 w 86"/>
                <a:gd name="T15" fmla="*/ 11 h 73"/>
                <a:gd name="T16" fmla="*/ 20 w 86"/>
                <a:gd name="T17" fmla="*/ 7 h 73"/>
                <a:gd name="T18" fmla="*/ 11 w 86"/>
                <a:gd name="T19" fmla="*/ 7 h 73"/>
                <a:gd name="T20" fmla="*/ 8 w 86"/>
                <a:gd name="T21" fmla="*/ 5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8" name="Freeform 65"/>
            <p:cNvSpPr/>
            <p:nvPr/>
          </p:nvSpPr>
          <p:spPr bwMode="invGray">
            <a:xfrm>
              <a:off x="4092" y="3195"/>
              <a:ext cx="86" cy="118"/>
            </a:xfrm>
            <a:custGeom>
              <a:avLst/>
              <a:gdLst>
                <a:gd name="T0" fmla="*/ 36 w 111"/>
                <a:gd name="T1" fmla="*/ 0 h 156"/>
                <a:gd name="T2" fmla="*/ 27 w 111"/>
                <a:gd name="T3" fmla="*/ 4 h 156"/>
                <a:gd name="T4" fmla="*/ 9 w 111"/>
                <a:gd name="T5" fmla="*/ 5 h 156"/>
                <a:gd name="T6" fmla="*/ 5 w 111"/>
                <a:gd name="T7" fmla="*/ 11 h 156"/>
                <a:gd name="T8" fmla="*/ 4 w 111"/>
                <a:gd name="T9" fmla="*/ 20 h 156"/>
                <a:gd name="T10" fmla="*/ 5 w 111"/>
                <a:gd name="T11" fmla="*/ 25 h 156"/>
                <a:gd name="T12" fmla="*/ 2 w 111"/>
                <a:gd name="T13" fmla="*/ 30 h 156"/>
                <a:gd name="T14" fmla="*/ 5 w 111"/>
                <a:gd name="T15" fmla="*/ 36 h 156"/>
                <a:gd name="T16" fmla="*/ 9 w 111"/>
                <a:gd name="T17" fmla="*/ 41 h 156"/>
                <a:gd name="T18" fmla="*/ 5 w 111"/>
                <a:gd name="T19" fmla="*/ 47 h 156"/>
                <a:gd name="T20" fmla="*/ 9 w 111"/>
                <a:gd name="T21" fmla="*/ 51 h 156"/>
                <a:gd name="T22" fmla="*/ 15 w 111"/>
                <a:gd name="T23" fmla="*/ 47 h 156"/>
                <a:gd name="T24" fmla="*/ 18 w 111"/>
                <a:gd name="T25" fmla="*/ 30 h 156"/>
                <a:gd name="T26" fmla="*/ 20 w 111"/>
                <a:gd name="T27" fmla="*/ 41 h 156"/>
                <a:gd name="T28" fmla="*/ 23 w 111"/>
                <a:gd name="T29" fmla="*/ 48 h 156"/>
                <a:gd name="T30" fmla="*/ 22 w 111"/>
                <a:gd name="T31" fmla="*/ 36 h 156"/>
                <a:gd name="T32" fmla="*/ 26 w 111"/>
                <a:gd name="T33" fmla="*/ 24 h 156"/>
                <a:gd name="T34" fmla="*/ 25 w 111"/>
                <a:gd name="T35" fmla="*/ 17 h 156"/>
                <a:gd name="T36" fmla="*/ 20 w 111"/>
                <a:gd name="T37" fmla="*/ 20 h 156"/>
                <a:gd name="T38" fmla="*/ 12 w 111"/>
                <a:gd name="T39" fmla="*/ 17 h 156"/>
                <a:gd name="T40" fmla="*/ 15 w 111"/>
                <a:gd name="T41" fmla="*/ 11 h 156"/>
                <a:gd name="T42" fmla="*/ 22 w 111"/>
                <a:gd name="T43" fmla="*/ 11 h 156"/>
                <a:gd name="T44" fmla="*/ 28 w 111"/>
                <a:gd name="T45" fmla="*/ 13 h 156"/>
                <a:gd name="T46" fmla="*/ 36 w 111"/>
                <a:gd name="T47" fmla="*/ 10 h 156"/>
                <a:gd name="T48" fmla="*/ 40 w 111"/>
                <a:gd name="T49" fmla="*/ 5 h 156"/>
                <a:gd name="T50" fmla="*/ 36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49" name="Freeform 66"/>
            <p:cNvSpPr/>
            <p:nvPr/>
          </p:nvSpPr>
          <p:spPr bwMode="invGray">
            <a:xfrm>
              <a:off x="4064" y="2777"/>
              <a:ext cx="21" cy="70"/>
            </a:xfrm>
            <a:custGeom>
              <a:avLst/>
              <a:gdLst>
                <a:gd name="T0" fmla="*/ 3 w 30"/>
                <a:gd name="T1" fmla="*/ 0 h 94"/>
                <a:gd name="T2" fmla="*/ 0 w 30"/>
                <a:gd name="T3" fmla="*/ 5 h 94"/>
                <a:gd name="T4" fmla="*/ 1 w 30"/>
                <a:gd name="T5" fmla="*/ 12 h 94"/>
                <a:gd name="T6" fmla="*/ 1 w 30"/>
                <a:gd name="T7" fmla="*/ 19 h 94"/>
                <a:gd name="T8" fmla="*/ 4 w 30"/>
                <a:gd name="T9" fmla="*/ 29 h 94"/>
                <a:gd name="T10" fmla="*/ 8 w 30"/>
                <a:gd name="T11" fmla="*/ 25 h 94"/>
                <a:gd name="T12" fmla="*/ 6 w 30"/>
                <a:gd name="T13" fmla="*/ 19 h 94"/>
                <a:gd name="T14" fmla="*/ 3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0" name="Freeform 67"/>
            <p:cNvSpPr/>
            <p:nvPr/>
          </p:nvSpPr>
          <p:spPr bwMode="invGray">
            <a:xfrm>
              <a:off x="4078" y="2896"/>
              <a:ext cx="61" cy="121"/>
            </a:xfrm>
            <a:custGeom>
              <a:avLst/>
              <a:gdLst>
                <a:gd name="T0" fmla="*/ 4 w 81"/>
                <a:gd name="T1" fmla="*/ 2 h 158"/>
                <a:gd name="T2" fmla="*/ 0 w 81"/>
                <a:gd name="T3" fmla="*/ 6 h 158"/>
                <a:gd name="T4" fmla="*/ 3 w 81"/>
                <a:gd name="T5" fmla="*/ 16 h 158"/>
                <a:gd name="T6" fmla="*/ 2 w 81"/>
                <a:gd name="T7" fmla="*/ 36 h 158"/>
                <a:gd name="T8" fmla="*/ 6 w 81"/>
                <a:gd name="T9" fmla="*/ 35 h 158"/>
                <a:gd name="T10" fmla="*/ 6 w 81"/>
                <a:gd name="T11" fmla="*/ 39 h 158"/>
                <a:gd name="T12" fmla="*/ 10 w 81"/>
                <a:gd name="T13" fmla="*/ 41 h 158"/>
                <a:gd name="T14" fmla="*/ 13 w 81"/>
                <a:gd name="T15" fmla="*/ 47 h 158"/>
                <a:gd name="T16" fmla="*/ 15 w 81"/>
                <a:gd name="T17" fmla="*/ 44 h 158"/>
                <a:gd name="T18" fmla="*/ 21 w 81"/>
                <a:gd name="T19" fmla="*/ 45 h 158"/>
                <a:gd name="T20" fmla="*/ 20 w 81"/>
                <a:gd name="T21" fmla="*/ 37 h 158"/>
                <a:gd name="T22" fmla="*/ 15 w 81"/>
                <a:gd name="T23" fmla="*/ 35 h 158"/>
                <a:gd name="T24" fmla="*/ 13 w 81"/>
                <a:gd name="T25" fmla="*/ 31 h 158"/>
                <a:gd name="T26" fmla="*/ 11 w 81"/>
                <a:gd name="T27" fmla="*/ 25 h 158"/>
                <a:gd name="T28" fmla="*/ 13 w 81"/>
                <a:gd name="T29" fmla="*/ 18 h 158"/>
                <a:gd name="T30" fmla="*/ 11 w 81"/>
                <a:gd name="T31" fmla="*/ 11 h 158"/>
                <a:gd name="T32" fmla="*/ 14 w 81"/>
                <a:gd name="T33" fmla="*/ 6 h 158"/>
                <a:gd name="T34" fmla="*/ 10 w 81"/>
                <a:gd name="T35" fmla="*/ 2 h 158"/>
                <a:gd name="T36" fmla="*/ 6 w 81"/>
                <a:gd name="T37" fmla="*/ 2 h 158"/>
                <a:gd name="T38" fmla="*/ 4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1" name="Freeform 68"/>
            <p:cNvSpPr/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17 w 85"/>
                <a:gd name="T1" fmla="*/ 0 h 105"/>
                <a:gd name="T2" fmla="*/ 14 w 85"/>
                <a:gd name="T3" fmla="*/ 6 h 105"/>
                <a:gd name="T4" fmla="*/ 11 w 85"/>
                <a:gd name="T5" fmla="*/ 10 h 105"/>
                <a:gd name="T6" fmla="*/ 5 w 85"/>
                <a:gd name="T7" fmla="*/ 11 h 105"/>
                <a:gd name="T8" fmla="*/ 3 w 85"/>
                <a:gd name="T9" fmla="*/ 15 h 105"/>
                <a:gd name="T10" fmla="*/ 2 w 85"/>
                <a:gd name="T11" fmla="*/ 24 h 105"/>
                <a:gd name="T12" fmla="*/ 5 w 85"/>
                <a:gd name="T13" fmla="*/ 23 h 105"/>
                <a:gd name="T14" fmla="*/ 8 w 85"/>
                <a:gd name="T15" fmla="*/ 20 h 105"/>
                <a:gd name="T16" fmla="*/ 11 w 85"/>
                <a:gd name="T17" fmla="*/ 22 h 105"/>
                <a:gd name="T18" fmla="*/ 19 w 85"/>
                <a:gd name="T19" fmla="*/ 32 h 105"/>
                <a:gd name="T20" fmla="*/ 23 w 85"/>
                <a:gd name="T21" fmla="*/ 23 h 105"/>
                <a:gd name="T22" fmla="*/ 27 w 85"/>
                <a:gd name="T23" fmla="*/ 22 h 105"/>
                <a:gd name="T24" fmla="*/ 24 w 85"/>
                <a:gd name="T25" fmla="*/ 13 h 105"/>
                <a:gd name="T26" fmla="*/ 17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2" name="Freeform 69"/>
            <p:cNvSpPr/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8 h 66"/>
                <a:gd name="T2" fmla="*/ 8 w 38"/>
                <a:gd name="T3" fmla="*/ 20 h 66"/>
                <a:gd name="T4" fmla="*/ 11 w 38"/>
                <a:gd name="T5" fmla="*/ 16 h 66"/>
                <a:gd name="T6" fmla="*/ 13 w 38"/>
                <a:gd name="T7" fmla="*/ 12 h 66"/>
                <a:gd name="T8" fmla="*/ 11 w 38"/>
                <a:gd name="T9" fmla="*/ 7 h 66"/>
                <a:gd name="T10" fmla="*/ 6 w 38"/>
                <a:gd name="T11" fmla="*/ 4 h 66"/>
                <a:gd name="T12" fmla="*/ 4 w 38"/>
                <a:gd name="T13" fmla="*/ 1 h 66"/>
                <a:gd name="T14" fmla="*/ 2 w 38"/>
                <a:gd name="T15" fmla="*/ 4 h 66"/>
                <a:gd name="T16" fmla="*/ 2 w 38"/>
                <a:gd name="T17" fmla="*/ 8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3" name="Freeform 70"/>
            <p:cNvSpPr/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7 h 23"/>
                <a:gd name="T4" fmla="*/ 8 w 24"/>
                <a:gd name="T5" fmla="*/ 3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4" name="Freeform 71"/>
            <p:cNvSpPr/>
            <p:nvPr/>
          </p:nvSpPr>
          <p:spPr bwMode="invGray">
            <a:xfrm>
              <a:off x="4208" y="3265"/>
              <a:ext cx="45" cy="39"/>
            </a:xfrm>
            <a:custGeom>
              <a:avLst/>
              <a:gdLst>
                <a:gd name="T0" fmla="*/ 3 w 60"/>
                <a:gd name="T1" fmla="*/ 0 h 49"/>
                <a:gd name="T2" fmla="*/ 0 w 60"/>
                <a:gd name="T3" fmla="*/ 7 h 49"/>
                <a:gd name="T4" fmla="*/ 9 w 60"/>
                <a:gd name="T5" fmla="*/ 14 h 49"/>
                <a:gd name="T6" fmla="*/ 14 w 60"/>
                <a:gd name="T7" fmla="*/ 18 h 49"/>
                <a:gd name="T8" fmla="*/ 20 w 60"/>
                <a:gd name="T9" fmla="*/ 17 h 49"/>
                <a:gd name="T10" fmla="*/ 16 w 60"/>
                <a:gd name="T11" fmla="*/ 10 h 49"/>
                <a:gd name="T12" fmla="*/ 9 w 60"/>
                <a:gd name="T13" fmla="*/ 2 h 49"/>
                <a:gd name="T14" fmla="*/ 6 w 60"/>
                <a:gd name="T15" fmla="*/ 6 h 49"/>
                <a:gd name="T16" fmla="*/ 3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5" name="Freeform 72"/>
            <p:cNvSpPr/>
            <p:nvPr/>
          </p:nvSpPr>
          <p:spPr bwMode="invGray">
            <a:xfrm>
              <a:off x="4277" y="3334"/>
              <a:ext cx="24" cy="29"/>
            </a:xfrm>
            <a:custGeom>
              <a:avLst/>
              <a:gdLst>
                <a:gd name="T0" fmla="*/ 9 w 32"/>
                <a:gd name="T1" fmla="*/ 0 h 44"/>
                <a:gd name="T2" fmla="*/ 4 w 32"/>
                <a:gd name="T3" fmla="*/ 2 h 44"/>
                <a:gd name="T4" fmla="*/ 4 w 32"/>
                <a:gd name="T5" fmla="*/ 7 h 44"/>
                <a:gd name="T6" fmla="*/ 8 w 32"/>
                <a:gd name="T7" fmla="*/ 7 h 44"/>
                <a:gd name="T8" fmla="*/ 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6" name="Freeform 73"/>
            <p:cNvSpPr/>
            <p:nvPr/>
          </p:nvSpPr>
          <p:spPr bwMode="invGray">
            <a:xfrm>
              <a:off x="4544" y="3294"/>
              <a:ext cx="46" cy="44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3 h 63"/>
                <a:gd name="T4" fmla="*/ 8 w 61"/>
                <a:gd name="T5" fmla="*/ 8 h 63"/>
                <a:gd name="T6" fmla="*/ 11 w 61"/>
                <a:gd name="T7" fmla="*/ 13 h 63"/>
                <a:gd name="T8" fmla="*/ 15 w 61"/>
                <a:gd name="T9" fmla="*/ 15 h 63"/>
                <a:gd name="T10" fmla="*/ 20 w 61"/>
                <a:gd name="T11" fmla="*/ 13 h 63"/>
                <a:gd name="T12" fmla="*/ 11 w 61"/>
                <a:gd name="T13" fmla="*/ 4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7" name="Freeform 74"/>
            <p:cNvSpPr/>
            <p:nvPr/>
          </p:nvSpPr>
          <p:spPr bwMode="invGray">
            <a:xfrm>
              <a:off x="4147" y="3351"/>
              <a:ext cx="46" cy="52"/>
            </a:xfrm>
            <a:custGeom>
              <a:avLst/>
              <a:gdLst>
                <a:gd name="T0" fmla="*/ 9 w 61"/>
                <a:gd name="T1" fmla="*/ 2 h 67"/>
                <a:gd name="T2" fmla="*/ 10 w 61"/>
                <a:gd name="T3" fmla="*/ 12 h 67"/>
                <a:gd name="T4" fmla="*/ 5 w 61"/>
                <a:gd name="T5" fmla="*/ 15 h 67"/>
                <a:gd name="T6" fmla="*/ 8 w 61"/>
                <a:gd name="T7" fmla="*/ 23 h 67"/>
                <a:gd name="T8" fmla="*/ 15 w 61"/>
                <a:gd name="T9" fmla="*/ 20 h 67"/>
                <a:gd name="T10" fmla="*/ 20 w 61"/>
                <a:gd name="T11" fmla="*/ 16 h 67"/>
                <a:gd name="T12" fmla="*/ 17 w 61"/>
                <a:gd name="T13" fmla="*/ 9 h 67"/>
                <a:gd name="T14" fmla="*/ 18 w 61"/>
                <a:gd name="T15" fmla="*/ 5 h 67"/>
                <a:gd name="T16" fmla="*/ 17 w 61"/>
                <a:gd name="T17" fmla="*/ 1 h 67"/>
                <a:gd name="T18" fmla="*/ 15 w 61"/>
                <a:gd name="T19" fmla="*/ 2 h 67"/>
                <a:gd name="T20" fmla="*/ 17 w 61"/>
                <a:gd name="T21" fmla="*/ 2 h 67"/>
                <a:gd name="T22" fmla="*/ 16 w 61"/>
                <a:gd name="T23" fmla="*/ 5 h 67"/>
                <a:gd name="T24" fmla="*/ 14 w 61"/>
                <a:gd name="T25" fmla="*/ 8 h 67"/>
                <a:gd name="T26" fmla="*/ 9 w 61"/>
                <a:gd name="T27" fmla="*/ 2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8" name="Freeform 75"/>
            <p:cNvSpPr/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7 w 43"/>
                <a:gd name="T1" fmla="*/ 2 h 36"/>
                <a:gd name="T2" fmla="*/ 1 w 43"/>
                <a:gd name="T3" fmla="*/ 2 h 36"/>
                <a:gd name="T4" fmla="*/ 10 w 43"/>
                <a:gd name="T5" fmla="*/ 11 h 36"/>
                <a:gd name="T6" fmla="*/ 13 w 43"/>
                <a:gd name="T7" fmla="*/ 10 h 36"/>
                <a:gd name="T8" fmla="*/ 7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59" name="Freeform 76"/>
            <p:cNvSpPr/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7 w 32"/>
                <a:gd name="T1" fmla="*/ 0 h 41"/>
                <a:gd name="T2" fmla="*/ 0 w 32"/>
                <a:gd name="T3" fmla="*/ 8 h 41"/>
                <a:gd name="T4" fmla="*/ 5 w 32"/>
                <a:gd name="T5" fmla="*/ 8 h 41"/>
                <a:gd name="T6" fmla="*/ 6 w 32"/>
                <a:gd name="T7" fmla="*/ 10 h 41"/>
                <a:gd name="T8" fmla="*/ 5 w 32"/>
                <a:gd name="T9" fmla="*/ 11 h 41"/>
                <a:gd name="T10" fmla="*/ 10 w 32"/>
                <a:gd name="T11" fmla="*/ 7 h 41"/>
                <a:gd name="T12" fmla="*/ 8 w 32"/>
                <a:gd name="T13" fmla="*/ 3 h 41"/>
                <a:gd name="T14" fmla="*/ 7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0" name="Freeform 77"/>
            <p:cNvSpPr/>
            <p:nvPr/>
          </p:nvSpPr>
          <p:spPr bwMode="invGray">
            <a:xfrm>
              <a:off x="4111" y="3351"/>
              <a:ext cx="33" cy="26"/>
            </a:xfrm>
            <a:custGeom>
              <a:avLst/>
              <a:gdLst>
                <a:gd name="T0" fmla="*/ 6 w 45"/>
                <a:gd name="T1" fmla="*/ 0 h 32"/>
                <a:gd name="T2" fmla="*/ 0 w 45"/>
                <a:gd name="T3" fmla="*/ 3 h 32"/>
                <a:gd name="T4" fmla="*/ 8 w 45"/>
                <a:gd name="T5" fmla="*/ 13 h 32"/>
                <a:gd name="T6" fmla="*/ 13 w 45"/>
                <a:gd name="T7" fmla="*/ 11 h 32"/>
                <a:gd name="T8" fmla="*/ 7 w 45"/>
                <a:gd name="T9" fmla="*/ 5 h 32"/>
                <a:gd name="T10" fmla="*/ 6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1" name="Freeform 78"/>
            <p:cNvSpPr/>
            <p:nvPr/>
          </p:nvSpPr>
          <p:spPr bwMode="invGray">
            <a:xfrm>
              <a:off x="4062" y="3021"/>
              <a:ext cx="27" cy="53"/>
            </a:xfrm>
            <a:custGeom>
              <a:avLst/>
              <a:gdLst>
                <a:gd name="T0" fmla="*/ 11 w 35"/>
                <a:gd name="T1" fmla="*/ 0 h 74"/>
                <a:gd name="T2" fmla="*/ 7 w 35"/>
                <a:gd name="T3" fmla="*/ 4 h 74"/>
                <a:gd name="T4" fmla="*/ 3 w 35"/>
                <a:gd name="T5" fmla="*/ 10 h 74"/>
                <a:gd name="T6" fmla="*/ 0 w 35"/>
                <a:gd name="T7" fmla="*/ 15 h 74"/>
                <a:gd name="T8" fmla="*/ 3 w 35"/>
                <a:gd name="T9" fmla="*/ 19 h 74"/>
                <a:gd name="T10" fmla="*/ 7 w 35"/>
                <a:gd name="T11" fmla="*/ 15 h 74"/>
                <a:gd name="T12" fmla="*/ 12 w 35"/>
                <a:gd name="T13" fmla="*/ 8 h 74"/>
                <a:gd name="T14" fmla="*/ 11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2" name="Freeform 79"/>
            <p:cNvSpPr/>
            <p:nvPr/>
          </p:nvSpPr>
          <p:spPr bwMode="invGray">
            <a:xfrm>
              <a:off x="4113" y="3012"/>
              <a:ext cx="19" cy="53"/>
            </a:xfrm>
            <a:custGeom>
              <a:avLst/>
              <a:gdLst>
                <a:gd name="T0" fmla="*/ 5 w 25"/>
                <a:gd name="T1" fmla="*/ 2 h 73"/>
                <a:gd name="T2" fmla="*/ 2 w 25"/>
                <a:gd name="T3" fmla="*/ 2 h 73"/>
                <a:gd name="T4" fmla="*/ 0 w 25"/>
                <a:gd name="T5" fmla="*/ 7 h 73"/>
                <a:gd name="T6" fmla="*/ 5 w 25"/>
                <a:gd name="T7" fmla="*/ 12 h 73"/>
                <a:gd name="T8" fmla="*/ 8 w 25"/>
                <a:gd name="T9" fmla="*/ 16 h 73"/>
                <a:gd name="T10" fmla="*/ 5 w 25"/>
                <a:gd name="T11" fmla="*/ 6 h 73"/>
                <a:gd name="T12" fmla="*/ 5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3" name="Freeform 80"/>
            <p:cNvSpPr/>
            <p:nvPr/>
          </p:nvSpPr>
          <p:spPr bwMode="invGray">
            <a:xfrm>
              <a:off x="4135" y="2995"/>
              <a:ext cx="9" cy="25"/>
            </a:xfrm>
            <a:custGeom>
              <a:avLst/>
              <a:gdLst>
                <a:gd name="T0" fmla="*/ 2 w 14"/>
                <a:gd name="T1" fmla="*/ 0 h 33"/>
                <a:gd name="T2" fmla="*/ 1 w 14"/>
                <a:gd name="T3" fmla="*/ 4 h 33"/>
                <a:gd name="T4" fmla="*/ 2 w 14"/>
                <a:gd name="T5" fmla="*/ 8 h 33"/>
                <a:gd name="T6" fmla="*/ 2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4" name="Freeform 81"/>
            <p:cNvSpPr/>
            <p:nvPr/>
          </p:nvSpPr>
          <p:spPr bwMode="invGray">
            <a:xfrm>
              <a:off x="4145" y="3007"/>
              <a:ext cx="21" cy="45"/>
            </a:xfrm>
            <a:custGeom>
              <a:avLst/>
              <a:gdLst>
                <a:gd name="T0" fmla="*/ 2 w 28"/>
                <a:gd name="T1" fmla="*/ 0 h 64"/>
                <a:gd name="T2" fmla="*/ 4 w 28"/>
                <a:gd name="T3" fmla="*/ 4 h 64"/>
                <a:gd name="T4" fmla="*/ 6 w 28"/>
                <a:gd name="T5" fmla="*/ 6 h 64"/>
                <a:gd name="T6" fmla="*/ 3 w 28"/>
                <a:gd name="T7" fmla="*/ 9 h 64"/>
                <a:gd name="T8" fmla="*/ 0 w 28"/>
                <a:gd name="T9" fmla="*/ 13 h 64"/>
                <a:gd name="T10" fmla="*/ 4 w 28"/>
                <a:gd name="T11" fmla="*/ 14 h 64"/>
                <a:gd name="T12" fmla="*/ 8 w 28"/>
                <a:gd name="T13" fmla="*/ 6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5" name="Freeform 82"/>
            <p:cNvSpPr/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5 w 16"/>
                <a:gd name="T1" fmla="*/ 2 h 36"/>
                <a:gd name="T2" fmla="*/ 0 w 16"/>
                <a:gd name="T3" fmla="*/ 2 h 36"/>
                <a:gd name="T4" fmla="*/ 3 w 16"/>
                <a:gd name="T5" fmla="*/ 8 h 36"/>
                <a:gd name="T6" fmla="*/ 5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6" name="Freeform 83"/>
            <p:cNvSpPr/>
            <p:nvPr/>
          </p:nvSpPr>
          <p:spPr bwMode="invGray">
            <a:xfrm>
              <a:off x="3866" y="3052"/>
              <a:ext cx="10" cy="16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5 h 20"/>
                <a:gd name="T4" fmla="*/ 3 w 13"/>
                <a:gd name="T5" fmla="*/ 8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7" name="Freeform 84"/>
            <p:cNvSpPr/>
            <p:nvPr/>
          </p:nvSpPr>
          <p:spPr bwMode="invGray">
            <a:xfrm>
              <a:off x="3862" y="3036"/>
              <a:ext cx="12" cy="13"/>
            </a:xfrm>
            <a:custGeom>
              <a:avLst/>
              <a:gdLst>
                <a:gd name="T0" fmla="*/ 4 w 16"/>
                <a:gd name="T1" fmla="*/ 1 h 19"/>
                <a:gd name="T2" fmla="*/ 0 w 16"/>
                <a:gd name="T3" fmla="*/ 2 h 19"/>
                <a:gd name="T4" fmla="*/ 4 w 16"/>
                <a:gd name="T5" fmla="*/ 4 h 19"/>
                <a:gd name="T6" fmla="*/ 4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8" name="Freeform 85"/>
            <p:cNvSpPr/>
            <p:nvPr/>
          </p:nvSpPr>
          <p:spPr bwMode="invGray">
            <a:xfrm>
              <a:off x="3850" y="2995"/>
              <a:ext cx="11" cy="17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3 h 25"/>
                <a:gd name="T4" fmla="*/ 5 w 14"/>
                <a:gd name="T5" fmla="*/ 5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69" name="Freeform 86"/>
            <p:cNvSpPr/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4 w 22"/>
                <a:gd name="T1" fmla="*/ 0 h 18"/>
                <a:gd name="T2" fmla="*/ 5 w 22"/>
                <a:gd name="T3" fmla="*/ 5 h 18"/>
                <a:gd name="T4" fmla="*/ 4 w 22"/>
                <a:gd name="T5" fmla="*/ 1 h 18"/>
                <a:gd name="T6" fmla="*/ 4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0" name="Freeform 87"/>
            <p:cNvSpPr/>
            <p:nvPr/>
          </p:nvSpPr>
          <p:spPr bwMode="invGray">
            <a:xfrm>
              <a:off x="4688" y="3643"/>
              <a:ext cx="45" cy="61"/>
            </a:xfrm>
            <a:custGeom>
              <a:avLst/>
              <a:gdLst>
                <a:gd name="T0" fmla="*/ 4 w 60"/>
                <a:gd name="T1" fmla="*/ 2 h 81"/>
                <a:gd name="T2" fmla="*/ 2 w 60"/>
                <a:gd name="T3" fmla="*/ 6 h 81"/>
                <a:gd name="T4" fmla="*/ 5 w 60"/>
                <a:gd name="T5" fmla="*/ 13 h 81"/>
                <a:gd name="T6" fmla="*/ 8 w 60"/>
                <a:gd name="T7" fmla="*/ 17 h 81"/>
                <a:gd name="T8" fmla="*/ 13 w 60"/>
                <a:gd name="T9" fmla="*/ 20 h 81"/>
                <a:gd name="T10" fmla="*/ 17 w 60"/>
                <a:gd name="T11" fmla="*/ 26 h 81"/>
                <a:gd name="T12" fmla="*/ 17 w 60"/>
                <a:gd name="T13" fmla="*/ 18 h 81"/>
                <a:gd name="T14" fmla="*/ 14 w 60"/>
                <a:gd name="T15" fmla="*/ 12 h 81"/>
                <a:gd name="T16" fmla="*/ 8 w 60"/>
                <a:gd name="T17" fmla="*/ 6 h 81"/>
                <a:gd name="T18" fmla="*/ 4 w 60"/>
                <a:gd name="T19" fmla="*/ 2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1" name="Freeform 88"/>
            <p:cNvSpPr/>
            <p:nvPr/>
          </p:nvSpPr>
          <p:spPr bwMode="invGray">
            <a:xfrm>
              <a:off x="4919" y="3593"/>
              <a:ext cx="53" cy="44"/>
            </a:xfrm>
            <a:custGeom>
              <a:avLst/>
              <a:gdLst>
                <a:gd name="T0" fmla="*/ 9 w 71"/>
                <a:gd name="T1" fmla="*/ 6 h 61"/>
                <a:gd name="T2" fmla="*/ 4 w 71"/>
                <a:gd name="T3" fmla="*/ 9 h 61"/>
                <a:gd name="T4" fmla="*/ 1 w 71"/>
                <a:gd name="T5" fmla="*/ 12 h 61"/>
                <a:gd name="T6" fmla="*/ 4 w 71"/>
                <a:gd name="T7" fmla="*/ 17 h 61"/>
                <a:gd name="T8" fmla="*/ 9 w 71"/>
                <a:gd name="T9" fmla="*/ 12 h 61"/>
                <a:gd name="T10" fmla="*/ 12 w 71"/>
                <a:gd name="T11" fmla="*/ 6 h 61"/>
                <a:gd name="T12" fmla="*/ 17 w 71"/>
                <a:gd name="T13" fmla="*/ 0 h 61"/>
                <a:gd name="T14" fmla="*/ 22 w 71"/>
                <a:gd name="T15" fmla="*/ 3 h 61"/>
                <a:gd name="T16" fmla="*/ 10 w 71"/>
                <a:gd name="T17" fmla="*/ 6 h 61"/>
                <a:gd name="T18" fmla="*/ 9 w 71"/>
                <a:gd name="T19" fmla="*/ 6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2" name="Freeform 89"/>
            <p:cNvSpPr/>
            <p:nvPr/>
          </p:nvSpPr>
          <p:spPr bwMode="invGray">
            <a:xfrm>
              <a:off x="4759" y="3568"/>
              <a:ext cx="17" cy="24"/>
            </a:xfrm>
            <a:custGeom>
              <a:avLst/>
              <a:gdLst>
                <a:gd name="T0" fmla="*/ 3 w 23"/>
                <a:gd name="T1" fmla="*/ 0 h 30"/>
                <a:gd name="T2" fmla="*/ 0 w 23"/>
                <a:gd name="T3" fmla="*/ 6 h 30"/>
                <a:gd name="T4" fmla="*/ 4 w 23"/>
                <a:gd name="T5" fmla="*/ 12 h 30"/>
                <a:gd name="T6" fmla="*/ 3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3" name="Freeform 90"/>
            <p:cNvSpPr/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7 w 26"/>
                <a:gd name="T1" fmla="*/ 0 h 23"/>
                <a:gd name="T2" fmla="*/ 0 w 26"/>
                <a:gd name="T3" fmla="*/ 4 h 23"/>
                <a:gd name="T4" fmla="*/ 7 w 26"/>
                <a:gd name="T5" fmla="*/ 6 h 23"/>
                <a:gd name="T6" fmla="*/ 7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4" name="Freeform 91"/>
            <p:cNvSpPr/>
            <p:nvPr/>
          </p:nvSpPr>
          <p:spPr bwMode="invGray">
            <a:xfrm>
              <a:off x="4598" y="3351"/>
              <a:ext cx="24" cy="31"/>
            </a:xfrm>
            <a:custGeom>
              <a:avLst/>
              <a:gdLst>
                <a:gd name="T0" fmla="*/ 9 w 32"/>
                <a:gd name="T1" fmla="*/ 0 h 44"/>
                <a:gd name="T2" fmla="*/ 4 w 32"/>
                <a:gd name="T3" fmla="*/ 3 h 44"/>
                <a:gd name="T4" fmla="*/ 4 w 32"/>
                <a:gd name="T5" fmla="*/ 8 h 44"/>
                <a:gd name="T6" fmla="*/ 8 w 32"/>
                <a:gd name="T7" fmla="*/ 9 h 44"/>
                <a:gd name="T8" fmla="*/ 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5" name="Freeform 92"/>
            <p:cNvSpPr/>
            <p:nvPr/>
          </p:nvSpPr>
          <p:spPr bwMode="invGray">
            <a:xfrm>
              <a:off x="4632" y="3395"/>
              <a:ext cx="26" cy="36"/>
            </a:xfrm>
            <a:custGeom>
              <a:avLst/>
              <a:gdLst>
                <a:gd name="T0" fmla="*/ 11 w 34"/>
                <a:gd name="T1" fmla="*/ 0 h 44"/>
                <a:gd name="T2" fmla="*/ 4 w 34"/>
                <a:gd name="T3" fmla="*/ 4 h 44"/>
                <a:gd name="T4" fmla="*/ 5 w 34"/>
                <a:gd name="T5" fmla="*/ 13 h 44"/>
                <a:gd name="T6" fmla="*/ 8 w 34"/>
                <a:gd name="T7" fmla="*/ 16 h 44"/>
                <a:gd name="T8" fmla="*/ 11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6" name="Freeform 93"/>
            <p:cNvSpPr/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10 w 38"/>
                <a:gd name="T1" fmla="*/ 2 h 37"/>
                <a:gd name="T2" fmla="*/ 3 w 38"/>
                <a:gd name="T3" fmla="*/ 2 h 37"/>
                <a:gd name="T4" fmla="*/ 4 w 38"/>
                <a:gd name="T5" fmla="*/ 8 h 37"/>
                <a:gd name="T6" fmla="*/ 7 w 38"/>
                <a:gd name="T7" fmla="*/ 10 h 37"/>
                <a:gd name="T8" fmla="*/ 10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7" name="Freeform 94"/>
            <p:cNvSpPr/>
            <p:nvPr/>
          </p:nvSpPr>
          <p:spPr bwMode="invGray">
            <a:xfrm>
              <a:off x="4693" y="3448"/>
              <a:ext cx="28" cy="27"/>
            </a:xfrm>
            <a:custGeom>
              <a:avLst/>
              <a:gdLst>
                <a:gd name="T0" fmla="*/ 10 w 38"/>
                <a:gd name="T1" fmla="*/ 2 h 34"/>
                <a:gd name="T2" fmla="*/ 3 w 38"/>
                <a:gd name="T3" fmla="*/ 2 h 34"/>
                <a:gd name="T4" fmla="*/ 5 w 38"/>
                <a:gd name="T5" fmla="*/ 9 h 34"/>
                <a:gd name="T6" fmla="*/ 8 w 38"/>
                <a:gd name="T7" fmla="*/ 9 h 34"/>
                <a:gd name="T8" fmla="*/ 10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8" name="Freeform 95"/>
            <p:cNvSpPr/>
            <p:nvPr/>
          </p:nvSpPr>
          <p:spPr bwMode="invGray">
            <a:xfrm>
              <a:off x="4683" y="3414"/>
              <a:ext cx="27" cy="16"/>
            </a:xfrm>
            <a:custGeom>
              <a:avLst/>
              <a:gdLst>
                <a:gd name="T0" fmla="*/ 12 w 35"/>
                <a:gd name="T1" fmla="*/ 1 h 27"/>
                <a:gd name="T2" fmla="*/ 4 w 35"/>
                <a:gd name="T3" fmla="*/ 1 h 27"/>
                <a:gd name="T4" fmla="*/ 5 w 35"/>
                <a:gd name="T5" fmla="*/ 2 h 27"/>
                <a:gd name="T6" fmla="*/ 9 w 35"/>
                <a:gd name="T7" fmla="*/ 3 h 27"/>
                <a:gd name="T8" fmla="*/ 12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79" name="Freeform 96"/>
            <p:cNvSpPr/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9 w 35"/>
                <a:gd name="T1" fmla="*/ 5 h 47"/>
                <a:gd name="T2" fmla="*/ 5 w 35"/>
                <a:gd name="T3" fmla="*/ 1 h 47"/>
                <a:gd name="T4" fmla="*/ 3 w 35"/>
                <a:gd name="T5" fmla="*/ 7 h 47"/>
                <a:gd name="T6" fmla="*/ 5 w 35"/>
                <a:gd name="T7" fmla="*/ 10 h 47"/>
                <a:gd name="T8" fmla="*/ 8 w 35"/>
                <a:gd name="T9" fmla="*/ 9 h 47"/>
                <a:gd name="T10" fmla="*/ 9 w 35"/>
                <a:gd name="T11" fmla="*/ 5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0" name="Freeform 97"/>
            <p:cNvSpPr/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8 w 32"/>
                <a:gd name="T1" fmla="*/ 3 h 35"/>
                <a:gd name="T2" fmla="*/ 4 w 32"/>
                <a:gd name="T3" fmla="*/ 1 h 35"/>
                <a:gd name="T4" fmla="*/ 4 w 32"/>
                <a:gd name="T5" fmla="*/ 7 h 35"/>
                <a:gd name="T6" fmla="*/ 8 w 32"/>
                <a:gd name="T7" fmla="*/ 8 h 35"/>
                <a:gd name="T8" fmla="*/ 8 w 32"/>
                <a:gd name="T9" fmla="*/ 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1" name="Freeform 98"/>
            <p:cNvSpPr/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8 w 32"/>
                <a:gd name="T1" fmla="*/ 3 h 35"/>
                <a:gd name="T2" fmla="*/ 4 w 32"/>
                <a:gd name="T3" fmla="*/ 1 h 35"/>
                <a:gd name="T4" fmla="*/ 4 w 32"/>
                <a:gd name="T5" fmla="*/ 7 h 35"/>
                <a:gd name="T6" fmla="*/ 8 w 32"/>
                <a:gd name="T7" fmla="*/ 8 h 35"/>
                <a:gd name="T8" fmla="*/ 8 w 32"/>
                <a:gd name="T9" fmla="*/ 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2" name="Freeform 99"/>
            <p:cNvSpPr/>
            <p:nvPr/>
          </p:nvSpPr>
          <p:spPr bwMode="invGray">
            <a:xfrm>
              <a:off x="3055" y="2051"/>
              <a:ext cx="141" cy="109"/>
            </a:xfrm>
            <a:custGeom>
              <a:avLst/>
              <a:gdLst>
                <a:gd name="T0" fmla="*/ 53 w 189"/>
                <a:gd name="T1" fmla="*/ 2 h 144"/>
                <a:gd name="T2" fmla="*/ 57 w 189"/>
                <a:gd name="T3" fmla="*/ 2 h 144"/>
                <a:gd name="T4" fmla="*/ 58 w 189"/>
                <a:gd name="T5" fmla="*/ 5 h 144"/>
                <a:gd name="T6" fmla="*/ 58 w 189"/>
                <a:gd name="T7" fmla="*/ 8 h 144"/>
                <a:gd name="T8" fmla="*/ 40 w 189"/>
                <a:gd name="T9" fmla="*/ 14 h 144"/>
                <a:gd name="T10" fmla="*/ 34 w 189"/>
                <a:gd name="T11" fmla="*/ 19 h 144"/>
                <a:gd name="T12" fmla="*/ 30 w 189"/>
                <a:gd name="T13" fmla="*/ 20 h 144"/>
                <a:gd name="T14" fmla="*/ 22 w 189"/>
                <a:gd name="T15" fmla="*/ 27 h 144"/>
                <a:gd name="T16" fmla="*/ 23 w 189"/>
                <a:gd name="T17" fmla="*/ 30 h 144"/>
                <a:gd name="T18" fmla="*/ 25 w 189"/>
                <a:gd name="T19" fmla="*/ 39 h 144"/>
                <a:gd name="T20" fmla="*/ 34 w 189"/>
                <a:gd name="T21" fmla="*/ 42 h 144"/>
                <a:gd name="T22" fmla="*/ 28 w 189"/>
                <a:gd name="T23" fmla="*/ 46 h 144"/>
                <a:gd name="T24" fmla="*/ 25 w 189"/>
                <a:gd name="T25" fmla="*/ 42 h 144"/>
                <a:gd name="T26" fmla="*/ 22 w 189"/>
                <a:gd name="T27" fmla="*/ 44 h 144"/>
                <a:gd name="T28" fmla="*/ 7 w 189"/>
                <a:gd name="T29" fmla="*/ 40 h 144"/>
                <a:gd name="T30" fmla="*/ 5 w 189"/>
                <a:gd name="T31" fmla="*/ 35 h 144"/>
                <a:gd name="T32" fmla="*/ 14 w 189"/>
                <a:gd name="T33" fmla="*/ 30 h 144"/>
                <a:gd name="T34" fmla="*/ 16 w 189"/>
                <a:gd name="T35" fmla="*/ 25 h 144"/>
                <a:gd name="T36" fmla="*/ 14 w 189"/>
                <a:gd name="T37" fmla="*/ 20 h 144"/>
                <a:gd name="T38" fmla="*/ 22 w 189"/>
                <a:gd name="T39" fmla="*/ 15 h 144"/>
                <a:gd name="T40" fmla="*/ 30 w 189"/>
                <a:gd name="T41" fmla="*/ 11 h 144"/>
                <a:gd name="T42" fmla="*/ 35 w 189"/>
                <a:gd name="T43" fmla="*/ 8 h 144"/>
                <a:gd name="T44" fmla="*/ 53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3" name="Freeform 100"/>
            <p:cNvSpPr/>
            <p:nvPr/>
          </p:nvSpPr>
          <p:spPr bwMode="invGray">
            <a:xfrm>
              <a:off x="3139" y="2155"/>
              <a:ext cx="39" cy="12"/>
            </a:xfrm>
            <a:custGeom>
              <a:avLst/>
              <a:gdLst>
                <a:gd name="T0" fmla="*/ 7 w 53"/>
                <a:gd name="T1" fmla="*/ 0 h 17"/>
                <a:gd name="T2" fmla="*/ 4 w 53"/>
                <a:gd name="T3" fmla="*/ 1 h 17"/>
                <a:gd name="T4" fmla="*/ 10 w 53"/>
                <a:gd name="T5" fmla="*/ 4 h 17"/>
                <a:gd name="T6" fmla="*/ 13 w 53"/>
                <a:gd name="T7" fmla="*/ 4 h 17"/>
                <a:gd name="T8" fmla="*/ 7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4" name="Freeform 101"/>
            <p:cNvSpPr/>
            <p:nvPr/>
          </p:nvSpPr>
          <p:spPr bwMode="invGray">
            <a:xfrm>
              <a:off x="3344" y="1998"/>
              <a:ext cx="42" cy="28"/>
            </a:xfrm>
            <a:custGeom>
              <a:avLst/>
              <a:gdLst>
                <a:gd name="T0" fmla="*/ 17 w 57"/>
                <a:gd name="T1" fmla="*/ 2 h 37"/>
                <a:gd name="T2" fmla="*/ 7 w 57"/>
                <a:gd name="T3" fmla="*/ 8 h 37"/>
                <a:gd name="T4" fmla="*/ 3 w 57"/>
                <a:gd name="T5" fmla="*/ 11 h 37"/>
                <a:gd name="T6" fmla="*/ 3 w 57"/>
                <a:gd name="T7" fmla="*/ 2 h 37"/>
                <a:gd name="T8" fmla="*/ 6 w 57"/>
                <a:gd name="T9" fmla="*/ 0 h 37"/>
                <a:gd name="T10" fmla="*/ 17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5" name="Freeform 102"/>
            <p:cNvSpPr/>
            <p:nvPr/>
          </p:nvSpPr>
          <p:spPr bwMode="invGray">
            <a:xfrm>
              <a:off x="3374" y="2012"/>
              <a:ext cx="50" cy="15"/>
            </a:xfrm>
            <a:custGeom>
              <a:avLst/>
              <a:gdLst>
                <a:gd name="T0" fmla="*/ 8 w 68"/>
                <a:gd name="T1" fmla="*/ 0 h 26"/>
                <a:gd name="T2" fmla="*/ 3 w 68"/>
                <a:gd name="T3" fmla="*/ 1 h 26"/>
                <a:gd name="T4" fmla="*/ 17 w 68"/>
                <a:gd name="T5" fmla="*/ 3 h 26"/>
                <a:gd name="T6" fmla="*/ 18 w 68"/>
                <a:gd name="T7" fmla="*/ 3 h 26"/>
                <a:gd name="T8" fmla="*/ 8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6" name="Freeform 103"/>
            <p:cNvSpPr/>
            <p:nvPr/>
          </p:nvSpPr>
          <p:spPr bwMode="invGray">
            <a:xfrm>
              <a:off x="3428" y="2014"/>
              <a:ext cx="50" cy="31"/>
            </a:xfrm>
            <a:custGeom>
              <a:avLst/>
              <a:gdLst>
                <a:gd name="T0" fmla="*/ 17 w 66"/>
                <a:gd name="T1" fmla="*/ 2 h 43"/>
                <a:gd name="T2" fmla="*/ 8 w 66"/>
                <a:gd name="T3" fmla="*/ 2 h 43"/>
                <a:gd name="T4" fmla="*/ 4 w 66"/>
                <a:gd name="T5" fmla="*/ 2 h 43"/>
                <a:gd name="T6" fmla="*/ 3 w 66"/>
                <a:gd name="T7" fmla="*/ 9 h 43"/>
                <a:gd name="T8" fmla="*/ 11 w 66"/>
                <a:gd name="T9" fmla="*/ 12 h 43"/>
                <a:gd name="T10" fmla="*/ 20 w 66"/>
                <a:gd name="T11" fmla="*/ 7 h 43"/>
                <a:gd name="T12" fmla="*/ 17 w 66"/>
                <a:gd name="T13" fmla="*/ 2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7" name="Freeform 104"/>
            <p:cNvSpPr/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5 w 117"/>
                <a:gd name="T1" fmla="*/ 0 h 41"/>
                <a:gd name="T2" fmla="*/ 3 w 117"/>
                <a:gd name="T3" fmla="*/ 5 h 41"/>
                <a:gd name="T4" fmla="*/ 17 w 117"/>
                <a:gd name="T5" fmla="*/ 10 h 41"/>
                <a:gd name="T6" fmla="*/ 24 w 117"/>
                <a:gd name="T7" fmla="*/ 11 h 41"/>
                <a:gd name="T8" fmla="*/ 35 w 117"/>
                <a:gd name="T9" fmla="*/ 8 h 41"/>
                <a:gd name="T10" fmla="*/ 25 w 117"/>
                <a:gd name="T11" fmla="*/ 2 h 41"/>
                <a:gd name="T12" fmla="*/ 5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8" name="Freeform 105"/>
            <p:cNvSpPr/>
            <p:nvPr/>
          </p:nvSpPr>
          <p:spPr bwMode="invGray">
            <a:xfrm>
              <a:off x="3867" y="2042"/>
              <a:ext cx="44" cy="27"/>
            </a:xfrm>
            <a:custGeom>
              <a:avLst/>
              <a:gdLst>
                <a:gd name="T0" fmla="*/ 8 w 62"/>
                <a:gd name="T1" fmla="*/ 3 h 32"/>
                <a:gd name="T2" fmla="*/ 16 w 62"/>
                <a:gd name="T3" fmla="*/ 5 h 32"/>
                <a:gd name="T4" fmla="*/ 8 w 62"/>
                <a:gd name="T5" fmla="*/ 16 h 32"/>
                <a:gd name="T6" fmla="*/ 1 w 62"/>
                <a:gd name="T7" fmla="*/ 12 h 32"/>
                <a:gd name="T8" fmla="*/ 8 w 62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89" name="Freeform 106"/>
            <p:cNvSpPr/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6 w 49"/>
                <a:gd name="T1" fmla="*/ 1 h 23"/>
                <a:gd name="T2" fmla="*/ 2 w 49"/>
                <a:gd name="T3" fmla="*/ 1 h 23"/>
                <a:gd name="T4" fmla="*/ 13 w 49"/>
                <a:gd name="T5" fmla="*/ 7 h 23"/>
                <a:gd name="T6" fmla="*/ 6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0" name="Freeform 107"/>
            <p:cNvSpPr/>
            <p:nvPr/>
          </p:nvSpPr>
          <p:spPr bwMode="invGray">
            <a:xfrm>
              <a:off x="4098" y="2294"/>
              <a:ext cx="74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6 h 152"/>
                <a:gd name="T4" fmla="*/ 4 w 102"/>
                <a:gd name="T5" fmla="*/ 14 h 152"/>
                <a:gd name="T6" fmla="*/ 9 w 102"/>
                <a:gd name="T7" fmla="*/ 23 h 152"/>
                <a:gd name="T8" fmla="*/ 10 w 102"/>
                <a:gd name="T9" fmla="*/ 33 h 152"/>
                <a:gd name="T10" fmla="*/ 22 w 102"/>
                <a:gd name="T11" fmla="*/ 49 h 152"/>
                <a:gd name="T12" fmla="*/ 24 w 102"/>
                <a:gd name="T13" fmla="*/ 40 h 152"/>
                <a:gd name="T14" fmla="*/ 20 w 102"/>
                <a:gd name="T15" fmla="*/ 33 h 152"/>
                <a:gd name="T16" fmla="*/ 17 w 102"/>
                <a:gd name="T17" fmla="*/ 29 h 152"/>
                <a:gd name="T18" fmla="*/ 15 w 102"/>
                <a:gd name="T19" fmla="*/ 24 h 152"/>
                <a:gd name="T20" fmla="*/ 12 w 102"/>
                <a:gd name="T21" fmla="*/ 14 h 152"/>
                <a:gd name="T22" fmla="*/ 1 w 102"/>
                <a:gd name="T23" fmla="*/ 4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1" name="Freeform 108"/>
            <p:cNvSpPr/>
            <p:nvPr/>
          </p:nvSpPr>
          <p:spPr bwMode="invGray">
            <a:xfrm>
              <a:off x="4159" y="2413"/>
              <a:ext cx="55" cy="82"/>
            </a:xfrm>
            <a:custGeom>
              <a:avLst/>
              <a:gdLst>
                <a:gd name="T0" fmla="*/ 20 w 74"/>
                <a:gd name="T1" fmla="*/ 9 h 103"/>
                <a:gd name="T2" fmla="*/ 22 w 74"/>
                <a:gd name="T3" fmla="*/ 16 h 103"/>
                <a:gd name="T4" fmla="*/ 9 w 74"/>
                <a:gd name="T5" fmla="*/ 33 h 103"/>
                <a:gd name="T6" fmla="*/ 10 w 74"/>
                <a:gd name="T7" fmla="*/ 39 h 103"/>
                <a:gd name="T8" fmla="*/ 6 w 74"/>
                <a:gd name="T9" fmla="*/ 37 h 103"/>
                <a:gd name="T10" fmla="*/ 1 w 74"/>
                <a:gd name="T11" fmla="*/ 33 h 103"/>
                <a:gd name="T12" fmla="*/ 0 w 74"/>
                <a:gd name="T13" fmla="*/ 33 h 103"/>
                <a:gd name="T14" fmla="*/ 3 w 74"/>
                <a:gd name="T15" fmla="*/ 23 h 103"/>
                <a:gd name="T16" fmla="*/ 4 w 74"/>
                <a:gd name="T17" fmla="*/ 20 h 103"/>
                <a:gd name="T18" fmla="*/ 1 w 74"/>
                <a:gd name="T19" fmla="*/ 10 h 103"/>
                <a:gd name="T20" fmla="*/ 1 w 74"/>
                <a:gd name="T21" fmla="*/ 6 h 103"/>
                <a:gd name="T22" fmla="*/ 7 w 74"/>
                <a:gd name="T23" fmla="*/ 9 h 103"/>
                <a:gd name="T24" fmla="*/ 11 w 74"/>
                <a:gd name="T25" fmla="*/ 14 h 103"/>
                <a:gd name="T26" fmla="*/ 20 w 74"/>
                <a:gd name="T27" fmla="*/ 9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2" name="Freeform 109"/>
            <p:cNvSpPr/>
            <p:nvPr/>
          </p:nvSpPr>
          <p:spPr bwMode="invGray">
            <a:xfrm>
              <a:off x="4123" y="2492"/>
              <a:ext cx="109" cy="192"/>
            </a:xfrm>
            <a:custGeom>
              <a:avLst/>
              <a:gdLst>
                <a:gd name="T0" fmla="*/ 25 w 146"/>
                <a:gd name="T1" fmla="*/ 34 h 252"/>
                <a:gd name="T2" fmla="*/ 21 w 146"/>
                <a:gd name="T3" fmla="*/ 36 h 252"/>
                <a:gd name="T4" fmla="*/ 20 w 146"/>
                <a:gd name="T5" fmla="*/ 45 h 252"/>
                <a:gd name="T6" fmla="*/ 7 w 146"/>
                <a:gd name="T7" fmla="*/ 50 h 252"/>
                <a:gd name="T8" fmla="*/ 2 w 146"/>
                <a:gd name="T9" fmla="*/ 57 h 252"/>
                <a:gd name="T10" fmla="*/ 6 w 146"/>
                <a:gd name="T11" fmla="*/ 62 h 252"/>
                <a:gd name="T12" fmla="*/ 2 w 146"/>
                <a:gd name="T13" fmla="*/ 67 h 252"/>
                <a:gd name="T14" fmla="*/ 7 w 146"/>
                <a:gd name="T15" fmla="*/ 85 h 252"/>
                <a:gd name="T16" fmla="*/ 9 w 146"/>
                <a:gd name="T17" fmla="*/ 72 h 252"/>
                <a:gd name="T18" fmla="*/ 7 w 146"/>
                <a:gd name="T19" fmla="*/ 65 h 252"/>
                <a:gd name="T20" fmla="*/ 13 w 146"/>
                <a:gd name="T21" fmla="*/ 59 h 252"/>
                <a:gd name="T22" fmla="*/ 16 w 146"/>
                <a:gd name="T23" fmla="*/ 53 h 252"/>
                <a:gd name="T24" fmla="*/ 21 w 146"/>
                <a:gd name="T25" fmla="*/ 59 h 252"/>
                <a:gd name="T26" fmla="*/ 14 w 146"/>
                <a:gd name="T27" fmla="*/ 64 h 252"/>
                <a:gd name="T28" fmla="*/ 17 w 146"/>
                <a:gd name="T29" fmla="*/ 67 h 252"/>
                <a:gd name="T30" fmla="*/ 21 w 146"/>
                <a:gd name="T31" fmla="*/ 60 h 252"/>
                <a:gd name="T32" fmla="*/ 26 w 146"/>
                <a:gd name="T33" fmla="*/ 62 h 252"/>
                <a:gd name="T34" fmla="*/ 32 w 146"/>
                <a:gd name="T35" fmla="*/ 50 h 252"/>
                <a:gd name="T36" fmla="*/ 35 w 146"/>
                <a:gd name="T37" fmla="*/ 53 h 252"/>
                <a:gd name="T38" fmla="*/ 43 w 146"/>
                <a:gd name="T39" fmla="*/ 50 h 252"/>
                <a:gd name="T40" fmla="*/ 45 w 146"/>
                <a:gd name="T41" fmla="*/ 43 h 252"/>
                <a:gd name="T42" fmla="*/ 44 w 146"/>
                <a:gd name="T43" fmla="*/ 37 h 252"/>
                <a:gd name="T44" fmla="*/ 42 w 146"/>
                <a:gd name="T45" fmla="*/ 33 h 252"/>
                <a:gd name="T46" fmla="*/ 38 w 146"/>
                <a:gd name="T47" fmla="*/ 14 h 252"/>
                <a:gd name="T48" fmla="*/ 29 w 146"/>
                <a:gd name="T49" fmla="*/ 0 h 252"/>
                <a:gd name="T50" fmla="*/ 24 w 146"/>
                <a:gd name="T51" fmla="*/ 4 h 252"/>
                <a:gd name="T52" fmla="*/ 30 w 146"/>
                <a:gd name="T53" fmla="*/ 11 h 252"/>
                <a:gd name="T54" fmla="*/ 30 w 146"/>
                <a:gd name="T55" fmla="*/ 21 h 252"/>
                <a:gd name="T56" fmla="*/ 25 w 146"/>
                <a:gd name="T57" fmla="*/ 34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3" name="Freeform 110"/>
            <p:cNvSpPr/>
            <p:nvPr/>
          </p:nvSpPr>
          <p:spPr bwMode="invGray">
            <a:xfrm>
              <a:off x="3062" y="1989"/>
              <a:ext cx="50" cy="31"/>
            </a:xfrm>
            <a:custGeom>
              <a:avLst/>
              <a:gdLst>
                <a:gd name="T0" fmla="*/ 15 w 70"/>
                <a:gd name="T1" fmla="*/ 0 h 40"/>
                <a:gd name="T2" fmla="*/ 17 w 70"/>
                <a:gd name="T3" fmla="*/ 7 h 40"/>
                <a:gd name="T4" fmla="*/ 11 w 70"/>
                <a:gd name="T5" fmla="*/ 9 h 40"/>
                <a:gd name="T6" fmla="*/ 8 w 70"/>
                <a:gd name="T7" fmla="*/ 15 h 40"/>
                <a:gd name="T8" fmla="*/ 2 w 70"/>
                <a:gd name="T9" fmla="*/ 13 h 40"/>
                <a:gd name="T10" fmla="*/ 1 w 70"/>
                <a:gd name="T11" fmla="*/ 13 h 40"/>
                <a:gd name="T12" fmla="*/ 9 w 70"/>
                <a:gd name="T13" fmla="*/ 7 h 40"/>
                <a:gd name="T14" fmla="*/ 15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4" name="Freeform 111"/>
            <p:cNvSpPr/>
            <p:nvPr/>
          </p:nvSpPr>
          <p:spPr bwMode="invGray">
            <a:xfrm>
              <a:off x="2955" y="1998"/>
              <a:ext cx="19" cy="22"/>
            </a:xfrm>
            <a:custGeom>
              <a:avLst/>
              <a:gdLst>
                <a:gd name="T0" fmla="*/ 5 w 26"/>
                <a:gd name="T1" fmla="*/ 0 h 29"/>
                <a:gd name="T2" fmla="*/ 0 w 26"/>
                <a:gd name="T3" fmla="*/ 6 h 29"/>
                <a:gd name="T4" fmla="*/ 5 w 26"/>
                <a:gd name="T5" fmla="*/ 8 h 29"/>
                <a:gd name="T6" fmla="*/ 5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5" name="Freeform 112"/>
            <p:cNvSpPr/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5 w 49"/>
                <a:gd name="T1" fmla="*/ 2 h 36"/>
                <a:gd name="T2" fmla="*/ 0 w 49"/>
                <a:gd name="T3" fmla="*/ 6 h 36"/>
                <a:gd name="T4" fmla="*/ 2 w 49"/>
                <a:gd name="T5" fmla="*/ 11 h 36"/>
                <a:gd name="T6" fmla="*/ 6 w 49"/>
                <a:gd name="T7" fmla="*/ 11 h 36"/>
                <a:gd name="T8" fmla="*/ 13 w 49"/>
                <a:gd name="T9" fmla="*/ 8 h 36"/>
                <a:gd name="T10" fmla="*/ 5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6" name="Freeform 113"/>
            <p:cNvSpPr/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3 w 27"/>
                <a:gd name="T1" fmla="*/ 0 h 22"/>
                <a:gd name="T2" fmla="*/ 1 w 27"/>
                <a:gd name="T3" fmla="*/ 4 h 22"/>
                <a:gd name="T4" fmla="*/ 5 w 27"/>
                <a:gd name="T5" fmla="*/ 7 h 22"/>
                <a:gd name="T6" fmla="*/ 3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7" name="Freeform 114"/>
            <p:cNvSpPr/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4 w 20"/>
                <a:gd name="T1" fmla="*/ 0 h 18"/>
                <a:gd name="T2" fmla="*/ 3 w 20"/>
                <a:gd name="T3" fmla="*/ 5 h 18"/>
                <a:gd name="T4" fmla="*/ 4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8" name="Freeform 115"/>
            <p:cNvSpPr/>
            <p:nvPr/>
          </p:nvSpPr>
          <p:spPr bwMode="invGray">
            <a:xfrm>
              <a:off x="4162" y="2021"/>
              <a:ext cx="18" cy="32"/>
            </a:xfrm>
            <a:custGeom>
              <a:avLst/>
              <a:gdLst>
                <a:gd name="T0" fmla="*/ 8 w 24"/>
                <a:gd name="T1" fmla="*/ 0 h 44"/>
                <a:gd name="T2" fmla="*/ 3 w 24"/>
                <a:gd name="T3" fmla="*/ 5 h 44"/>
                <a:gd name="T4" fmla="*/ 0 w 24"/>
                <a:gd name="T5" fmla="*/ 9 h 44"/>
                <a:gd name="T6" fmla="*/ 5 w 24"/>
                <a:gd name="T7" fmla="*/ 11 h 44"/>
                <a:gd name="T8" fmla="*/ 8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299" name="Freeform 116"/>
            <p:cNvSpPr/>
            <p:nvPr/>
          </p:nvSpPr>
          <p:spPr bwMode="invGray">
            <a:xfrm>
              <a:off x="3278" y="3473"/>
              <a:ext cx="31" cy="16"/>
            </a:xfrm>
            <a:custGeom>
              <a:avLst/>
              <a:gdLst>
                <a:gd name="T0" fmla="*/ 10 w 41"/>
                <a:gd name="T1" fmla="*/ 0 h 24"/>
                <a:gd name="T2" fmla="*/ 8 w 41"/>
                <a:gd name="T3" fmla="*/ 5 h 24"/>
                <a:gd name="T4" fmla="*/ 10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0" name="Freeform 117"/>
            <p:cNvSpPr/>
            <p:nvPr/>
          </p:nvSpPr>
          <p:spPr bwMode="invGray">
            <a:xfrm>
              <a:off x="3318" y="3467"/>
              <a:ext cx="10" cy="14"/>
            </a:xfrm>
            <a:custGeom>
              <a:avLst/>
              <a:gdLst>
                <a:gd name="T0" fmla="*/ 4 w 13"/>
                <a:gd name="T1" fmla="*/ 1 h 20"/>
                <a:gd name="T2" fmla="*/ 1 w 13"/>
                <a:gd name="T3" fmla="*/ 3 h 20"/>
                <a:gd name="T4" fmla="*/ 3 w 13"/>
                <a:gd name="T5" fmla="*/ 5 h 20"/>
                <a:gd name="T6" fmla="*/ 4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1" name="Freeform 118"/>
            <p:cNvSpPr/>
            <p:nvPr/>
          </p:nvSpPr>
          <p:spPr bwMode="invGray">
            <a:xfrm>
              <a:off x="3251" y="3311"/>
              <a:ext cx="9" cy="14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3 h 20"/>
                <a:gd name="T4" fmla="*/ 2 w 13"/>
                <a:gd name="T5" fmla="*/ 5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2" name="Freeform 119"/>
            <p:cNvSpPr/>
            <p:nvPr/>
          </p:nvSpPr>
          <p:spPr bwMode="invGray">
            <a:xfrm>
              <a:off x="3311" y="3239"/>
              <a:ext cx="11" cy="18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3 h 25"/>
                <a:gd name="T4" fmla="*/ 5 w 14"/>
                <a:gd name="T5" fmla="*/ 6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3" name="Freeform 120"/>
            <p:cNvSpPr/>
            <p:nvPr/>
          </p:nvSpPr>
          <p:spPr bwMode="invGray">
            <a:xfrm>
              <a:off x="3287" y="3237"/>
              <a:ext cx="11" cy="15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5 w 14"/>
                <a:gd name="T5" fmla="*/ 4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4" name="Freeform 121"/>
            <p:cNvSpPr/>
            <p:nvPr/>
          </p:nvSpPr>
          <p:spPr bwMode="invGray">
            <a:xfrm>
              <a:off x="3276" y="3259"/>
              <a:ext cx="9" cy="16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5 h 20"/>
                <a:gd name="T4" fmla="*/ 2 w 13"/>
                <a:gd name="T5" fmla="*/ 8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5" name="Freeform 122"/>
            <p:cNvSpPr/>
            <p:nvPr/>
          </p:nvSpPr>
          <p:spPr bwMode="invGray">
            <a:xfrm>
              <a:off x="3251" y="3294"/>
              <a:ext cx="9" cy="13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2 h 20"/>
                <a:gd name="T4" fmla="*/ 2 w 13"/>
                <a:gd name="T5" fmla="*/ 3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6" name="Freeform 123"/>
            <p:cNvSpPr/>
            <p:nvPr/>
          </p:nvSpPr>
          <p:spPr bwMode="invGray">
            <a:xfrm>
              <a:off x="3270" y="3282"/>
              <a:ext cx="9" cy="14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3 h 20"/>
                <a:gd name="T4" fmla="*/ 2 w 13"/>
                <a:gd name="T5" fmla="*/ 5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7" name="Freeform 124"/>
            <p:cNvSpPr/>
            <p:nvPr/>
          </p:nvSpPr>
          <p:spPr bwMode="invGray">
            <a:xfrm>
              <a:off x="2537" y="2293"/>
              <a:ext cx="10" cy="17"/>
            </a:xfrm>
            <a:custGeom>
              <a:avLst/>
              <a:gdLst>
                <a:gd name="T0" fmla="*/ 4 w 13"/>
                <a:gd name="T1" fmla="*/ 3 h 20"/>
                <a:gd name="T2" fmla="*/ 1 w 13"/>
                <a:gd name="T3" fmla="*/ 6 h 20"/>
                <a:gd name="T4" fmla="*/ 3 w 13"/>
                <a:gd name="T5" fmla="*/ 10 h 20"/>
                <a:gd name="T6" fmla="*/ 4 w 13"/>
                <a:gd name="T7" fmla="*/ 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8" name="Freeform 125"/>
            <p:cNvSpPr/>
            <p:nvPr/>
          </p:nvSpPr>
          <p:spPr bwMode="invGray">
            <a:xfrm>
              <a:off x="2476" y="2258"/>
              <a:ext cx="9" cy="14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3 h 20"/>
                <a:gd name="T4" fmla="*/ 2 w 13"/>
                <a:gd name="T5" fmla="*/ 5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8309" name="Freeform 126"/>
            <p:cNvSpPr/>
            <p:nvPr/>
          </p:nvSpPr>
          <p:spPr bwMode="invGray">
            <a:xfrm>
              <a:off x="2238" y="2042"/>
              <a:ext cx="2059" cy="1648"/>
            </a:xfrm>
            <a:custGeom>
              <a:avLst/>
              <a:gdLst>
                <a:gd name="T0" fmla="*/ 452 w 2060"/>
                <a:gd name="T1" fmla="*/ 660 h 1644"/>
                <a:gd name="T2" fmla="*/ 333 w 2060"/>
                <a:gd name="T3" fmla="*/ 599 h 1644"/>
                <a:gd name="T4" fmla="*/ 158 w 2060"/>
                <a:gd name="T5" fmla="*/ 652 h 1644"/>
                <a:gd name="T6" fmla="*/ 46 w 2060"/>
                <a:gd name="T7" fmla="*/ 766 h 1644"/>
                <a:gd name="T8" fmla="*/ 12 w 2060"/>
                <a:gd name="T9" fmla="*/ 948 h 1644"/>
                <a:gd name="T10" fmla="*/ 146 w 2060"/>
                <a:gd name="T11" fmla="*/ 1069 h 1644"/>
                <a:gd name="T12" fmla="*/ 308 w 2060"/>
                <a:gd name="T13" fmla="*/ 1051 h 1644"/>
                <a:gd name="T14" fmla="*/ 396 w 2060"/>
                <a:gd name="T15" fmla="*/ 1148 h 1644"/>
                <a:gd name="T16" fmla="*/ 452 w 2060"/>
                <a:gd name="T17" fmla="*/ 1461 h 1644"/>
                <a:gd name="T18" fmla="*/ 497 w 2060"/>
                <a:gd name="T19" fmla="*/ 1642 h 1644"/>
                <a:gd name="T20" fmla="*/ 704 w 2060"/>
                <a:gd name="T21" fmla="*/ 1588 h 1644"/>
                <a:gd name="T22" fmla="*/ 817 w 2060"/>
                <a:gd name="T23" fmla="*/ 1391 h 1644"/>
                <a:gd name="T24" fmla="*/ 885 w 2060"/>
                <a:gd name="T25" fmla="*/ 1163 h 1644"/>
                <a:gd name="T26" fmla="*/ 998 w 2060"/>
                <a:gd name="T27" fmla="*/ 1006 h 1644"/>
                <a:gd name="T28" fmla="*/ 796 w 2060"/>
                <a:gd name="T29" fmla="*/ 863 h 1644"/>
                <a:gd name="T30" fmla="*/ 817 w 2060"/>
                <a:gd name="T31" fmla="*/ 826 h 1644"/>
                <a:gd name="T32" fmla="*/ 1003 w 2060"/>
                <a:gd name="T33" fmla="*/ 923 h 1644"/>
                <a:gd name="T34" fmla="*/ 1094 w 2060"/>
                <a:gd name="T35" fmla="*/ 799 h 1644"/>
                <a:gd name="T36" fmla="*/ 1042 w 2060"/>
                <a:gd name="T37" fmla="*/ 770 h 1644"/>
                <a:gd name="T38" fmla="*/ 929 w 2060"/>
                <a:gd name="T39" fmla="*/ 723 h 1644"/>
                <a:gd name="T40" fmla="*/ 1137 w 2060"/>
                <a:gd name="T41" fmla="*/ 768 h 1644"/>
                <a:gd name="T42" fmla="*/ 1292 w 2060"/>
                <a:gd name="T43" fmla="*/ 859 h 1644"/>
                <a:gd name="T44" fmla="*/ 1369 w 2060"/>
                <a:gd name="T45" fmla="*/ 1043 h 1644"/>
                <a:gd name="T46" fmla="*/ 1604 w 2060"/>
                <a:gd name="T47" fmla="*/ 854 h 1644"/>
                <a:gd name="T48" fmla="*/ 1700 w 2060"/>
                <a:gd name="T49" fmla="*/ 1040 h 1644"/>
                <a:gd name="T50" fmla="*/ 1703 w 2060"/>
                <a:gd name="T51" fmla="*/ 881 h 1644"/>
                <a:gd name="T52" fmla="*/ 1755 w 2060"/>
                <a:gd name="T53" fmla="*/ 807 h 1644"/>
                <a:gd name="T54" fmla="*/ 1779 w 2060"/>
                <a:gd name="T55" fmla="*/ 548 h 1644"/>
                <a:gd name="T56" fmla="*/ 1820 w 2060"/>
                <a:gd name="T57" fmla="*/ 532 h 1644"/>
                <a:gd name="T58" fmla="*/ 1840 w 2060"/>
                <a:gd name="T59" fmla="*/ 431 h 1644"/>
                <a:gd name="T60" fmla="*/ 1801 w 2060"/>
                <a:gd name="T61" fmla="*/ 229 h 1644"/>
                <a:gd name="T62" fmla="*/ 1895 w 2060"/>
                <a:gd name="T63" fmla="*/ 108 h 1644"/>
                <a:gd name="T64" fmla="*/ 1943 w 2060"/>
                <a:gd name="T65" fmla="*/ 212 h 1644"/>
                <a:gd name="T66" fmla="*/ 1939 w 2060"/>
                <a:gd name="T67" fmla="*/ 123 h 1644"/>
                <a:gd name="T68" fmla="*/ 1971 w 2060"/>
                <a:gd name="T69" fmla="*/ 51 h 1644"/>
                <a:gd name="T70" fmla="*/ 2034 w 2060"/>
                <a:gd name="T71" fmla="*/ 0 h 1644"/>
                <a:gd name="T72" fmla="*/ 1816 w 2060"/>
                <a:gd name="T73" fmla="*/ 63 h 1644"/>
                <a:gd name="T74" fmla="*/ 1579 w 2060"/>
                <a:gd name="T75" fmla="*/ 83 h 1644"/>
                <a:gd name="T76" fmla="*/ 1345 w 2060"/>
                <a:gd name="T77" fmla="*/ 30 h 1644"/>
                <a:gd name="T78" fmla="*/ 1128 w 2060"/>
                <a:gd name="T79" fmla="*/ 65 h 1644"/>
                <a:gd name="T80" fmla="*/ 1036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51 h 1644"/>
                <a:gd name="T90" fmla="*/ 535 w 2060"/>
                <a:gd name="T91" fmla="*/ 216 h 1644"/>
                <a:gd name="T92" fmla="*/ 638 w 2060"/>
                <a:gd name="T93" fmla="*/ 279 h 1644"/>
                <a:gd name="T94" fmla="*/ 443 w 2060"/>
                <a:gd name="T95" fmla="*/ 360 h 1644"/>
                <a:gd name="T96" fmla="*/ 275 w 2060"/>
                <a:gd name="T97" fmla="*/ 420 h 1644"/>
                <a:gd name="T98" fmla="*/ 167 w 2060"/>
                <a:gd name="T99" fmla="*/ 541 h 1644"/>
                <a:gd name="T100" fmla="*/ 283 w 2060"/>
                <a:gd name="T101" fmla="*/ 556 h 1644"/>
                <a:gd name="T102" fmla="*/ 381 w 2060"/>
                <a:gd name="T103" fmla="*/ 577 h 1644"/>
                <a:gd name="T104" fmla="*/ 493 w 2060"/>
                <a:gd name="T105" fmla="*/ 594 h 1644"/>
                <a:gd name="T106" fmla="*/ 487 w 2060"/>
                <a:gd name="T107" fmla="*/ 516 h 1644"/>
                <a:gd name="T108" fmla="*/ 592 w 2060"/>
                <a:gd name="T109" fmla="*/ 552 h 1644"/>
                <a:gd name="T110" fmla="*/ 686 w 2060"/>
                <a:gd name="T111" fmla="*/ 474 h 1644"/>
                <a:gd name="T112" fmla="*/ 772 w 2060"/>
                <a:gd name="T113" fmla="*/ 484 h 1644"/>
                <a:gd name="T114" fmla="*/ 639 w 2060"/>
                <a:gd name="T115" fmla="*/ 602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smtClean="0">
                <a:solidFill>
                  <a:srgbClr val="093575"/>
                </a:solidFill>
                <a:latin typeface="楷体_GB2312" panose="02010609030101010101" pitchFamily="49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95375"/>
            <a:ext cx="1097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430184" y="152402"/>
            <a:ext cx="7473949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编辑母版标题样式</a:t>
            </a:r>
            <a:endParaRPr lang="zh-CN" altLang="en-US" smtClean="0"/>
          </a:p>
        </p:txBody>
      </p:sp>
      <p:sp>
        <p:nvSpPr>
          <p:cNvPr id="8198" name="Line 114"/>
          <p:cNvSpPr>
            <a:spLocks noChangeShapeType="1"/>
          </p:cNvSpPr>
          <p:nvPr/>
        </p:nvSpPr>
        <p:spPr bwMode="auto">
          <a:xfrm>
            <a:off x="607484" y="1019175"/>
            <a:ext cx="10769600" cy="0"/>
          </a:xfrm>
          <a:prstGeom prst="line">
            <a:avLst/>
          </a:prstGeom>
          <a:noFill/>
          <a:ln w="44450">
            <a:solidFill>
              <a:srgbClr val="3300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smtClean="0">
              <a:solidFill>
                <a:srgbClr val="093575"/>
              </a:solidFill>
              <a:latin typeface="楷体_GB2312" panose="0201060903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8199" name="Rectangle 115"/>
          <p:cNvSpPr>
            <a:spLocks noChangeArrowheads="1"/>
          </p:cNvSpPr>
          <p:nvPr/>
        </p:nvSpPr>
        <p:spPr bwMode="auto">
          <a:xfrm>
            <a:off x="9647770" y="904875"/>
            <a:ext cx="2544233" cy="2127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9357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8200" name="Object 15"/>
          <p:cNvGraphicFramePr>
            <a:graphicFrameLocks noChangeAspect="1"/>
          </p:cNvGraphicFramePr>
          <p:nvPr/>
        </p:nvGraphicFramePr>
        <p:xfrm>
          <a:off x="596900" y="277814"/>
          <a:ext cx="25146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照片" r:id="rId13" imgW="4324350" imgH="1343025" progId="">
                  <p:embed/>
                </p:oleObj>
              </mc:Choice>
              <mc:Fallback>
                <p:oleObj name="Photo Editor 照片" r:id="rId13" imgW="4324350" imgH="1343025" progId="">
                  <p:embed/>
                  <p:pic>
                    <p:nvPicPr>
                      <p:cNvPr id="0" name="图片 1024" descr="image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6900" y="277814"/>
                        <a:ext cx="2514600" cy="585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2590573" y="144624"/>
            <a:ext cx="1873249" cy="8001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b="1" dirty="0">
                <a:ln w="22225">
                  <a:solidFill>
                    <a:srgbClr val="093575"/>
                  </a:solidFill>
                </a:ln>
                <a:solidFill>
                  <a:srgbClr val="0A3B84"/>
                </a:solidFill>
                <a:latin typeface="黑体" panose="02010609060101010101" charset="-122"/>
                <a:ea typeface="黑体" panose="02010609060101010101" charset="-122"/>
              </a:rPr>
              <a:t>33</a:t>
            </a:r>
            <a:endParaRPr lang="en-US" altLang="zh-CN" sz="4000" b="1" dirty="0">
              <a:ln w="22225">
                <a:solidFill>
                  <a:srgbClr val="093575"/>
                </a:solidFill>
              </a:ln>
              <a:solidFill>
                <a:srgbClr val="0A3B8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p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 userDrawn="1"/>
        </p:nvSpPr>
        <p:spPr bwMode="gray">
          <a:xfrm>
            <a:off x="2117" y="0"/>
            <a:ext cx="12192000" cy="3068638"/>
          </a:xfrm>
          <a:prstGeom prst="rect">
            <a:avLst/>
          </a:prstGeom>
          <a:gradFill rotWithShape="1">
            <a:gsLst>
              <a:gs pos="0">
                <a:srgbClr val="2379D7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9357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5" name="Group 18"/>
          <p:cNvGrpSpPr/>
          <p:nvPr userDrawn="1"/>
        </p:nvGrpSpPr>
        <p:grpSpPr bwMode="auto">
          <a:xfrm>
            <a:off x="1102784" y="381001"/>
            <a:ext cx="10657416" cy="3121025"/>
            <a:chOff x="664" y="1951"/>
            <a:chExt cx="4308" cy="2120"/>
          </a:xfrm>
        </p:grpSpPr>
        <p:sp>
          <p:nvSpPr>
            <p:cNvPr id="8202" name="Freeform 19"/>
            <p:cNvSpPr/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2 h 2586"/>
                <a:gd name="T12" fmla="*/ 1 w 1692"/>
                <a:gd name="T13" fmla="*/ 3 h 2586"/>
                <a:gd name="T14" fmla="*/ 1 w 1692"/>
                <a:gd name="T15" fmla="*/ 3 h 2586"/>
                <a:gd name="T16" fmla="*/ 1 w 1692"/>
                <a:gd name="T17" fmla="*/ 3 h 2586"/>
                <a:gd name="T18" fmla="*/ 1 w 1692"/>
                <a:gd name="T19" fmla="*/ 3 h 2586"/>
                <a:gd name="T20" fmla="*/ 1 w 1692"/>
                <a:gd name="T21" fmla="*/ 4 h 2586"/>
                <a:gd name="T22" fmla="*/ 2 w 1692"/>
                <a:gd name="T23" fmla="*/ 4 h 2586"/>
                <a:gd name="T24" fmla="*/ 2 w 1692"/>
                <a:gd name="T25" fmla="*/ 4 h 2586"/>
                <a:gd name="T26" fmla="*/ 2 w 1692"/>
                <a:gd name="T27" fmla="*/ 5 h 2586"/>
                <a:gd name="T28" fmla="*/ 3 w 1692"/>
                <a:gd name="T29" fmla="*/ 5 h 2586"/>
                <a:gd name="T30" fmla="*/ 3 w 1692"/>
                <a:gd name="T31" fmla="*/ 6 h 2586"/>
                <a:gd name="T32" fmla="*/ 3 w 1692"/>
                <a:gd name="T33" fmla="*/ 7 h 2586"/>
                <a:gd name="T34" fmla="*/ 4 w 1692"/>
                <a:gd name="T35" fmla="*/ 7 h 2586"/>
                <a:gd name="T36" fmla="*/ 4 w 1692"/>
                <a:gd name="T37" fmla="*/ 7 h 2586"/>
                <a:gd name="T38" fmla="*/ 4 w 1692"/>
                <a:gd name="T39" fmla="*/ 7 h 2586"/>
                <a:gd name="T40" fmla="*/ 4 w 1692"/>
                <a:gd name="T41" fmla="*/ 7 h 2586"/>
                <a:gd name="T42" fmla="*/ 4 w 1692"/>
                <a:gd name="T43" fmla="*/ 7 h 2586"/>
                <a:gd name="T44" fmla="*/ 4 w 1692"/>
                <a:gd name="T45" fmla="*/ 7 h 2586"/>
                <a:gd name="T46" fmla="*/ 5 w 1692"/>
                <a:gd name="T47" fmla="*/ 5 h 2586"/>
                <a:gd name="T48" fmla="*/ 5 w 1692"/>
                <a:gd name="T49" fmla="*/ 5 h 2586"/>
                <a:gd name="T50" fmla="*/ 4 w 1692"/>
                <a:gd name="T51" fmla="*/ 4 h 2586"/>
                <a:gd name="T52" fmla="*/ 4 w 1692"/>
                <a:gd name="T53" fmla="*/ 4 h 2586"/>
                <a:gd name="T54" fmla="*/ 3 w 1692"/>
                <a:gd name="T55" fmla="*/ 4 h 2586"/>
                <a:gd name="T56" fmla="*/ 3 w 1692"/>
                <a:gd name="T57" fmla="*/ 4 h 2586"/>
                <a:gd name="T58" fmla="*/ 3 w 1692"/>
                <a:gd name="T59" fmla="*/ 4 h 2586"/>
                <a:gd name="T60" fmla="*/ 2 w 1692"/>
                <a:gd name="T61" fmla="*/ 4 h 2586"/>
                <a:gd name="T62" fmla="*/ 2 w 1692"/>
                <a:gd name="T63" fmla="*/ 4 h 2586"/>
                <a:gd name="T64" fmla="*/ 2 w 1692"/>
                <a:gd name="T65" fmla="*/ 3 h 2586"/>
                <a:gd name="T66" fmla="*/ 1 w 1692"/>
                <a:gd name="T67" fmla="*/ 3 h 2586"/>
                <a:gd name="T68" fmla="*/ 1 w 1692"/>
                <a:gd name="T69" fmla="*/ 3 h 2586"/>
                <a:gd name="T70" fmla="*/ 2 w 1692"/>
                <a:gd name="T71" fmla="*/ 3 h 2586"/>
                <a:gd name="T72" fmla="*/ 2 w 1692"/>
                <a:gd name="T73" fmla="*/ 3 h 2586"/>
                <a:gd name="T74" fmla="*/ 3 w 1692"/>
                <a:gd name="T75" fmla="*/ 3 h 2586"/>
                <a:gd name="T76" fmla="*/ 3 w 1692"/>
                <a:gd name="T77" fmla="*/ 2 h 2586"/>
                <a:gd name="T78" fmla="*/ 4 w 1692"/>
                <a:gd name="T79" fmla="*/ 2 h 2586"/>
                <a:gd name="T80" fmla="*/ 4 w 1692"/>
                <a:gd name="T81" fmla="*/ 1 h 2586"/>
                <a:gd name="T82" fmla="*/ 4 w 1692"/>
                <a:gd name="T83" fmla="*/ 1 h 2586"/>
                <a:gd name="T84" fmla="*/ 4 w 1692"/>
                <a:gd name="T85" fmla="*/ 1 h 2586"/>
                <a:gd name="T86" fmla="*/ 4 w 1692"/>
                <a:gd name="T87" fmla="*/ 1 h 2586"/>
                <a:gd name="T88" fmla="*/ 4 w 1692"/>
                <a:gd name="T89" fmla="*/ 1 h 2586"/>
                <a:gd name="T90" fmla="*/ 4 w 1692"/>
                <a:gd name="T91" fmla="*/ 1 h 2586"/>
                <a:gd name="T92" fmla="*/ 4 w 1692"/>
                <a:gd name="T93" fmla="*/ 1 h 2586"/>
                <a:gd name="T94" fmla="*/ 3 w 1692"/>
                <a:gd name="T95" fmla="*/ 1 h 2586"/>
                <a:gd name="T96" fmla="*/ 3 w 1692"/>
                <a:gd name="T97" fmla="*/ 1 h 2586"/>
                <a:gd name="T98" fmla="*/ 4 w 1692"/>
                <a:gd name="T99" fmla="*/ 1 h 2586"/>
                <a:gd name="T100" fmla="*/ 4 w 1692"/>
                <a:gd name="T101" fmla="*/ 1 h 2586"/>
                <a:gd name="T102" fmla="*/ 4 w 1692"/>
                <a:gd name="T103" fmla="*/ 1 h 2586"/>
                <a:gd name="T104" fmla="*/ 4 w 1692"/>
                <a:gd name="T105" fmla="*/ 1 h 2586"/>
                <a:gd name="T106" fmla="*/ 4 w 1692"/>
                <a:gd name="T107" fmla="*/ 1 h 2586"/>
                <a:gd name="T108" fmla="*/ 4 w 1692"/>
                <a:gd name="T109" fmla="*/ 1 h 2586"/>
                <a:gd name="T110" fmla="*/ 3 w 1692"/>
                <a:gd name="T111" fmla="*/ 1 h 2586"/>
                <a:gd name="T112" fmla="*/ 3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03" name="Freeform 20"/>
            <p:cNvSpPr/>
            <p:nvPr/>
          </p:nvSpPr>
          <p:spPr bwMode="invGray">
            <a:xfrm>
              <a:off x="703" y="2231"/>
              <a:ext cx="33" cy="27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04" name="Freeform 21"/>
            <p:cNvSpPr/>
            <p:nvPr/>
          </p:nvSpPr>
          <p:spPr bwMode="invGray">
            <a:xfrm>
              <a:off x="1010" y="2354"/>
              <a:ext cx="39" cy="30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05" name="Freeform 22"/>
            <p:cNvSpPr/>
            <p:nvPr/>
          </p:nvSpPr>
          <p:spPr bwMode="invGray">
            <a:xfrm>
              <a:off x="1792" y="2410"/>
              <a:ext cx="98" cy="71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1 h 98"/>
                <a:gd name="T4" fmla="*/ 1 w 131"/>
                <a:gd name="T5" fmla="*/ 1 h 98"/>
                <a:gd name="T6" fmla="*/ 1 w 131"/>
                <a:gd name="T7" fmla="*/ 1 h 98"/>
                <a:gd name="T8" fmla="*/ 1 w 131"/>
                <a:gd name="T9" fmla="*/ 1 h 98"/>
                <a:gd name="T10" fmla="*/ 1 w 131"/>
                <a:gd name="T11" fmla="*/ 1 h 98"/>
                <a:gd name="T12" fmla="*/ 1 w 131"/>
                <a:gd name="T13" fmla="*/ 1 h 98"/>
                <a:gd name="T14" fmla="*/ 1 w 131"/>
                <a:gd name="T15" fmla="*/ 1 h 98"/>
                <a:gd name="T16" fmla="*/ 1 w 131"/>
                <a:gd name="T17" fmla="*/ 1 h 98"/>
                <a:gd name="T18" fmla="*/ 1 w 131"/>
                <a:gd name="T19" fmla="*/ 1 h 98"/>
                <a:gd name="T20" fmla="*/ 1 w 131"/>
                <a:gd name="T21" fmla="*/ 1 h 98"/>
                <a:gd name="T22" fmla="*/ 1 w 131"/>
                <a:gd name="T23" fmla="*/ 1 h 98"/>
                <a:gd name="T24" fmla="*/ 1 w 131"/>
                <a:gd name="T25" fmla="*/ 1 h 98"/>
                <a:gd name="T26" fmla="*/ 1 w 131"/>
                <a:gd name="T27" fmla="*/ 1 h 98"/>
                <a:gd name="T28" fmla="*/ 1 w 131"/>
                <a:gd name="T29" fmla="*/ 1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06" name="Freeform 23"/>
            <p:cNvSpPr/>
            <p:nvPr/>
          </p:nvSpPr>
          <p:spPr bwMode="invGray">
            <a:xfrm>
              <a:off x="1318" y="2794"/>
              <a:ext cx="158" cy="83"/>
            </a:xfrm>
            <a:custGeom>
              <a:avLst/>
              <a:gdLst>
                <a:gd name="T0" fmla="*/ 1 w 212"/>
                <a:gd name="T1" fmla="*/ 1 h 112"/>
                <a:gd name="T2" fmla="*/ 1 w 212"/>
                <a:gd name="T3" fmla="*/ 1 h 112"/>
                <a:gd name="T4" fmla="*/ 1 w 212"/>
                <a:gd name="T5" fmla="*/ 1 h 112"/>
                <a:gd name="T6" fmla="*/ 1 w 212"/>
                <a:gd name="T7" fmla="*/ 1 h 112"/>
                <a:gd name="T8" fmla="*/ 1 w 212"/>
                <a:gd name="T9" fmla="*/ 1 h 112"/>
                <a:gd name="T10" fmla="*/ 1 w 212"/>
                <a:gd name="T11" fmla="*/ 1 h 112"/>
                <a:gd name="T12" fmla="*/ 1 w 212"/>
                <a:gd name="T13" fmla="*/ 1 h 112"/>
                <a:gd name="T14" fmla="*/ 1 w 212"/>
                <a:gd name="T15" fmla="*/ 1 h 112"/>
                <a:gd name="T16" fmla="*/ 1 w 212"/>
                <a:gd name="T17" fmla="*/ 1 h 112"/>
                <a:gd name="T18" fmla="*/ 1 w 212"/>
                <a:gd name="T19" fmla="*/ 1 h 112"/>
                <a:gd name="T20" fmla="*/ 1 w 212"/>
                <a:gd name="T21" fmla="*/ 1 h 112"/>
                <a:gd name="T22" fmla="*/ 1 w 212"/>
                <a:gd name="T23" fmla="*/ 1 h 112"/>
                <a:gd name="T24" fmla="*/ 1 w 212"/>
                <a:gd name="T25" fmla="*/ 1 h 112"/>
                <a:gd name="T26" fmla="*/ 1 w 212"/>
                <a:gd name="T27" fmla="*/ 1 h 112"/>
                <a:gd name="T28" fmla="*/ 1 w 212"/>
                <a:gd name="T29" fmla="*/ 1 h 112"/>
                <a:gd name="T30" fmla="*/ 1 w 212"/>
                <a:gd name="T31" fmla="*/ 1 h 112"/>
                <a:gd name="T32" fmla="*/ 1 w 212"/>
                <a:gd name="T33" fmla="*/ 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07" name="Freeform 24"/>
            <p:cNvSpPr/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08" name="Freeform 25"/>
            <p:cNvSpPr/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09" name="Freeform 26"/>
            <p:cNvSpPr/>
            <p:nvPr/>
          </p:nvSpPr>
          <p:spPr bwMode="invGray">
            <a:xfrm>
              <a:off x="1609" y="2885"/>
              <a:ext cx="12" cy="26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2 h 34"/>
                <a:gd name="T4" fmla="*/ 2 w 16"/>
                <a:gd name="T5" fmla="*/ 2 h 34"/>
                <a:gd name="T6" fmla="*/ 2 w 16"/>
                <a:gd name="T7" fmla="*/ 2 h 34"/>
                <a:gd name="T8" fmla="*/ 2 w 16"/>
                <a:gd name="T9" fmla="*/ 2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0" name="Freeform 27"/>
            <p:cNvSpPr/>
            <p:nvPr/>
          </p:nvSpPr>
          <p:spPr bwMode="invGray">
            <a:xfrm>
              <a:off x="1426" y="2039"/>
              <a:ext cx="180" cy="86"/>
            </a:xfrm>
            <a:custGeom>
              <a:avLst/>
              <a:gdLst>
                <a:gd name="T0" fmla="*/ 2 w 240"/>
                <a:gd name="T1" fmla="*/ 1 h 117"/>
                <a:gd name="T2" fmla="*/ 2 w 240"/>
                <a:gd name="T3" fmla="*/ 1 h 117"/>
                <a:gd name="T4" fmla="*/ 2 w 240"/>
                <a:gd name="T5" fmla="*/ 1 h 117"/>
                <a:gd name="T6" fmla="*/ 0 w 240"/>
                <a:gd name="T7" fmla="*/ 1 h 117"/>
                <a:gd name="T8" fmla="*/ 2 w 240"/>
                <a:gd name="T9" fmla="*/ 1 h 117"/>
                <a:gd name="T10" fmla="*/ 2 w 240"/>
                <a:gd name="T11" fmla="*/ 1 h 117"/>
                <a:gd name="T12" fmla="*/ 2 w 240"/>
                <a:gd name="T13" fmla="*/ 1 h 117"/>
                <a:gd name="T14" fmla="*/ 2 w 240"/>
                <a:gd name="T15" fmla="*/ 1 h 117"/>
                <a:gd name="T16" fmla="*/ 2 w 240"/>
                <a:gd name="T17" fmla="*/ 1 h 117"/>
                <a:gd name="T18" fmla="*/ 2 w 240"/>
                <a:gd name="T19" fmla="*/ 1 h 117"/>
                <a:gd name="T20" fmla="*/ 2 w 240"/>
                <a:gd name="T21" fmla="*/ 1 h 117"/>
                <a:gd name="T22" fmla="*/ 2 w 240"/>
                <a:gd name="T23" fmla="*/ 1 h 117"/>
                <a:gd name="T24" fmla="*/ 2 w 240"/>
                <a:gd name="T25" fmla="*/ 1 h 117"/>
                <a:gd name="T26" fmla="*/ 2 w 240"/>
                <a:gd name="T27" fmla="*/ 1 h 117"/>
                <a:gd name="T28" fmla="*/ 2 w 240"/>
                <a:gd name="T29" fmla="*/ 1 h 117"/>
                <a:gd name="T30" fmla="*/ 2 w 240"/>
                <a:gd name="T31" fmla="*/ 1 h 117"/>
                <a:gd name="T32" fmla="*/ 2 w 240"/>
                <a:gd name="T33" fmla="*/ 1 h 117"/>
                <a:gd name="T34" fmla="*/ 2 w 240"/>
                <a:gd name="T35" fmla="*/ 1 h 117"/>
                <a:gd name="T36" fmla="*/ 2 w 240"/>
                <a:gd name="T37" fmla="*/ 1 h 117"/>
                <a:gd name="T38" fmla="*/ 2 w 240"/>
                <a:gd name="T39" fmla="*/ 1 h 117"/>
                <a:gd name="T40" fmla="*/ 2 w 240"/>
                <a:gd name="T41" fmla="*/ 1 h 117"/>
                <a:gd name="T42" fmla="*/ 2 w 240"/>
                <a:gd name="T43" fmla="*/ 1 h 117"/>
                <a:gd name="T44" fmla="*/ 2 w 240"/>
                <a:gd name="T45" fmla="*/ 1 h 117"/>
                <a:gd name="T46" fmla="*/ 2 w 240"/>
                <a:gd name="T47" fmla="*/ 1 h 117"/>
                <a:gd name="T48" fmla="*/ 2 w 240"/>
                <a:gd name="T49" fmla="*/ 1 h 117"/>
                <a:gd name="T50" fmla="*/ 2 w 240"/>
                <a:gd name="T51" fmla="*/ 1 h 117"/>
                <a:gd name="T52" fmla="*/ 2 w 240"/>
                <a:gd name="T53" fmla="*/ 1 h 117"/>
                <a:gd name="T54" fmla="*/ 2 w 240"/>
                <a:gd name="T55" fmla="*/ 1 h 117"/>
                <a:gd name="T56" fmla="*/ 2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1" name="Freeform 28"/>
            <p:cNvSpPr/>
            <p:nvPr/>
          </p:nvSpPr>
          <p:spPr bwMode="invGray">
            <a:xfrm>
              <a:off x="1506" y="1998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2" name="Freeform 29"/>
            <p:cNvSpPr/>
            <p:nvPr/>
          </p:nvSpPr>
          <p:spPr bwMode="invGray">
            <a:xfrm>
              <a:off x="1711" y="2069"/>
              <a:ext cx="233" cy="191"/>
            </a:xfrm>
            <a:custGeom>
              <a:avLst/>
              <a:gdLst>
                <a:gd name="T0" fmla="*/ 2 w 310"/>
                <a:gd name="T1" fmla="*/ 2 h 254"/>
                <a:gd name="T2" fmla="*/ 2 w 310"/>
                <a:gd name="T3" fmla="*/ 2 h 254"/>
                <a:gd name="T4" fmla="*/ 2 w 310"/>
                <a:gd name="T5" fmla="*/ 2 h 254"/>
                <a:gd name="T6" fmla="*/ 2 w 310"/>
                <a:gd name="T7" fmla="*/ 2 h 254"/>
                <a:gd name="T8" fmla="*/ 2 w 310"/>
                <a:gd name="T9" fmla="*/ 2 h 254"/>
                <a:gd name="T10" fmla="*/ 2 w 310"/>
                <a:gd name="T11" fmla="*/ 2 h 254"/>
                <a:gd name="T12" fmla="*/ 2 w 310"/>
                <a:gd name="T13" fmla="*/ 2 h 254"/>
                <a:gd name="T14" fmla="*/ 2 w 310"/>
                <a:gd name="T15" fmla="*/ 2 h 254"/>
                <a:gd name="T16" fmla="*/ 2 w 310"/>
                <a:gd name="T17" fmla="*/ 2 h 254"/>
                <a:gd name="T18" fmla="*/ 2 w 310"/>
                <a:gd name="T19" fmla="*/ 2 h 254"/>
                <a:gd name="T20" fmla="*/ 2 w 310"/>
                <a:gd name="T21" fmla="*/ 2 h 254"/>
                <a:gd name="T22" fmla="*/ 2 w 310"/>
                <a:gd name="T23" fmla="*/ 2 h 254"/>
                <a:gd name="T24" fmla="*/ 2 w 310"/>
                <a:gd name="T25" fmla="*/ 2 h 254"/>
                <a:gd name="T26" fmla="*/ 2 w 310"/>
                <a:gd name="T27" fmla="*/ 2 h 254"/>
                <a:gd name="T28" fmla="*/ 2 w 310"/>
                <a:gd name="T29" fmla="*/ 2 h 254"/>
                <a:gd name="T30" fmla="*/ 2 w 310"/>
                <a:gd name="T31" fmla="*/ 2 h 254"/>
                <a:gd name="T32" fmla="*/ 2 w 310"/>
                <a:gd name="T33" fmla="*/ 2 h 254"/>
                <a:gd name="T34" fmla="*/ 2 w 310"/>
                <a:gd name="T35" fmla="*/ 2 h 254"/>
                <a:gd name="T36" fmla="*/ 2 w 310"/>
                <a:gd name="T37" fmla="*/ 2 h 254"/>
                <a:gd name="T38" fmla="*/ 2 w 310"/>
                <a:gd name="T39" fmla="*/ 2 h 254"/>
                <a:gd name="T40" fmla="*/ 2 w 310"/>
                <a:gd name="T41" fmla="*/ 2 h 254"/>
                <a:gd name="T42" fmla="*/ 2 w 310"/>
                <a:gd name="T43" fmla="*/ 2 h 254"/>
                <a:gd name="T44" fmla="*/ 2 w 310"/>
                <a:gd name="T45" fmla="*/ 2 h 254"/>
                <a:gd name="T46" fmla="*/ 2 w 310"/>
                <a:gd name="T47" fmla="*/ 2 h 254"/>
                <a:gd name="T48" fmla="*/ 2 w 310"/>
                <a:gd name="T49" fmla="*/ 2 h 254"/>
                <a:gd name="T50" fmla="*/ 2 w 310"/>
                <a:gd name="T51" fmla="*/ 2 h 254"/>
                <a:gd name="T52" fmla="*/ 2 w 310"/>
                <a:gd name="T53" fmla="*/ 2 h 254"/>
                <a:gd name="T54" fmla="*/ 2 w 310"/>
                <a:gd name="T55" fmla="*/ 2 h 254"/>
                <a:gd name="T56" fmla="*/ 2 w 310"/>
                <a:gd name="T57" fmla="*/ 2 h 254"/>
                <a:gd name="T58" fmla="*/ 2 w 310"/>
                <a:gd name="T59" fmla="*/ 2 h 254"/>
                <a:gd name="T60" fmla="*/ 2 w 310"/>
                <a:gd name="T61" fmla="*/ 2 h 254"/>
                <a:gd name="T62" fmla="*/ 2 w 310"/>
                <a:gd name="T63" fmla="*/ 2 h 254"/>
                <a:gd name="T64" fmla="*/ 2 w 310"/>
                <a:gd name="T65" fmla="*/ 2 h 254"/>
                <a:gd name="T66" fmla="*/ 2 w 310"/>
                <a:gd name="T67" fmla="*/ 2 h 254"/>
                <a:gd name="T68" fmla="*/ 2 w 310"/>
                <a:gd name="T69" fmla="*/ 2 h 254"/>
                <a:gd name="T70" fmla="*/ 2 w 310"/>
                <a:gd name="T71" fmla="*/ 2 h 254"/>
                <a:gd name="T72" fmla="*/ 2 w 310"/>
                <a:gd name="T73" fmla="*/ 2 h 254"/>
                <a:gd name="T74" fmla="*/ 2 w 310"/>
                <a:gd name="T75" fmla="*/ 2 h 254"/>
                <a:gd name="T76" fmla="*/ 2 w 310"/>
                <a:gd name="T77" fmla="*/ 2 h 254"/>
                <a:gd name="T78" fmla="*/ 2 w 310"/>
                <a:gd name="T79" fmla="*/ 2 h 254"/>
                <a:gd name="T80" fmla="*/ 2 w 310"/>
                <a:gd name="T81" fmla="*/ 2 h 254"/>
                <a:gd name="T82" fmla="*/ 2 w 310"/>
                <a:gd name="T83" fmla="*/ 2 h 254"/>
                <a:gd name="T84" fmla="*/ 2 w 310"/>
                <a:gd name="T85" fmla="*/ 2 h 254"/>
                <a:gd name="T86" fmla="*/ 2 w 310"/>
                <a:gd name="T87" fmla="*/ 2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3" name="Freeform 30"/>
            <p:cNvSpPr/>
            <p:nvPr/>
          </p:nvSpPr>
          <p:spPr bwMode="invGray">
            <a:xfrm>
              <a:off x="1709" y="1987"/>
              <a:ext cx="44" cy="40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2 h 50"/>
                <a:gd name="T4" fmla="*/ 1 w 59"/>
                <a:gd name="T5" fmla="*/ 2 h 50"/>
                <a:gd name="T6" fmla="*/ 1 w 59"/>
                <a:gd name="T7" fmla="*/ 2 h 50"/>
                <a:gd name="T8" fmla="*/ 1 w 59"/>
                <a:gd name="T9" fmla="*/ 2 h 50"/>
                <a:gd name="T10" fmla="*/ 1 w 59"/>
                <a:gd name="T11" fmla="*/ 2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4" name="Freeform 31"/>
            <p:cNvSpPr/>
            <p:nvPr/>
          </p:nvSpPr>
          <p:spPr bwMode="invGray">
            <a:xfrm>
              <a:off x="1625" y="2057"/>
              <a:ext cx="65" cy="41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5" name="Freeform 32"/>
            <p:cNvSpPr/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6" name="Freeform 33"/>
            <p:cNvSpPr/>
            <p:nvPr/>
          </p:nvSpPr>
          <p:spPr bwMode="invGray">
            <a:xfrm>
              <a:off x="1664" y="2029"/>
              <a:ext cx="64" cy="37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7" name="Freeform 34"/>
            <p:cNvSpPr/>
            <p:nvPr/>
          </p:nvSpPr>
          <p:spPr bwMode="invGray">
            <a:xfrm>
              <a:off x="1637" y="1998"/>
              <a:ext cx="44" cy="23"/>
            </a:xfrm>
            <a:custGeom>
              <a:avLst/>
              <a:gdLst>
                <a:gd name="T0" fmla="*/ 2 w 58"/>
                <a:gd name="T1" fmla="*/ 1 h 31"/>
                <a:gd name="T2" fmla="*/ 0 w 58"/>
                <a:gd name="T3" fmla="*/ 1 h 31"/>
                <a:gd name="T4" fmla="*/ 2 w 58"/>
                <a:gd name="T5" fmla="*/ 1 h 31"/>
                <a:gd name="T6" fmla="*/ 2 w 58"/>
                <a:gd name="T7" fmla="*/ 1 h 31"/>
                <a:gd name="T8" fmla="*/ 2 w 58"/>
                <a:gd name="T9" fmla="*/ 1 h 31"/>
                <a:gd name="T10" fmla="*/ 2 w 58"/>
                <a:gd name="T11" fmla="*/ 0 h 31"/>
                <a:gd name="T12" fmla="*/ 2 w 58"/>
                <a:gd name="T13" fmla="*/ 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8" name="Freeform 35"/>
            <p:cNvSpPr/>
            <p:nvPr/>
          </p:nvSpPr>
          <p:spPr bwMode="invGray">
            <a:xfrm>
              <a:off x="1751" y="2000"/>
              <a:ext cx="116" cy="80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19" name="Freeform 36"/>
            <p:cNvSpPr/>
            <p:nvPr/>
          </p:nvSpPr>
          <p:spPr bwMode="invGray">
            <a:xfrm>
              <a:off x="664" y="2246"/>
              <a:ext cx="25" cy="14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1 h 20"/>
                <a:gd name="T4" fmla="*/ 1 w 34"/>
                <a:gd name="T5" fmla="*/ 1 h 20"/>
                <a:gd name="T6" fmla="*/ 1 w 34"/>
                <a:gd name="T7" fmla="*/ 1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0" name="Freeform 37"/>
            <p:cNvSpPr/>
            <p:nvPr/>
          </p:nvSpPr>
          <p:spPr bwMode="invGray">
            <a:xfrm>
              <a:off x="1421" y="2757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1" name="Freeform 38"/>
            <p:cNvSpPr/>
            <p:nvPr/>
          </p:nvSpPr>
          <p:spPr bwMode="invGray">
            <a:xfrm>
              <a:off x="1424" y="2781"/>
              <a:ext cx="16" cy="13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2" name="Freeform 39"/>
            <p:cNvSpPr/>
            <p:nvPr/>
          </p:nvSpPr>
          <p:spPr bwMode="invGray">
            <a:xfrm>
              <a:off x="1628" y="2913"/>
              <a:ext cx="15" cy="13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3" name="Freeform 40"/>
            <p:cNvSpPr/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4" name="Freeform 41"/>
            <p:cNvSpPr/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5" name="Freeform 42"/>
            <p:cNvSpPr/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6" name="Freeform 43"/>
            <p:cNvSpPr/>
            <p:nvPr/>
          </p:nvSpPr>
          <p:spPr bwMode="invGray">
            <a:xfrm>
              <a:off x="1780" y="2153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7" name="Freeform 44"/>
            <p:cNvSpPr/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2 w 929"/>
                <a:gd name="T53" fmla="*/ 1 h 462"/>
                <a:gd name="T54" fmla="*/ 2 w 929"/>
                <a:gd name="T55" fmla="*/ 1 h 462"/>
                <a:gd name="T56" fmla="*/ 2 w 929"/>
                <a:gd name="T57" fmla="*/ 1 h 462"/>
                <a:gd name="T58" fmla="*/ 2 w 929"/>
                <a:gd name="T59" fmla="*/ 1 h 462"/>
                <a:gd name="T60" fmla="*/ 2 w 929"/>
                <a:gd name="T61" fmla="*/ 1 h 462"/>
                <a:gd name="T62" fmla="*/ 2 w 929"/>
                <a:gd name="T63" fmla="*/ 1 h 462"/>
                <a:gd name="T64" fmla="*/ 3 w 929"/>
                <a:gd name="T65" fmla="*/ 1 h 462"/>
                <a:gd name="T66" fmla="*/ 3 w 929"/>
                <a:gd name="T67" fmla="*/ 1 h 462"/>
                <a:gd name="T68" fmla="*/ 3 w 929"/>
                <a:gd name="T69" fmla="*/ 1 h 462"/>
                <a:gd name="T70" fmla="*/ 2 w 929"/>
                <a:gd name="T71" fmla="*/ 1 h 462"/>
                <a:gd name="T72" fmla="*/ 2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8" name="Freeform 45"/>
            <p:cNvSpPr/>
            <p:nvPr/>
          </p:nvSpPr>
          <p:spPr bwMode="invGray">
            <a:xfrm>
              <a:off x="2009" y="2135"/>
              <a:ext cx="39" cy="25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29" name="Freeform 46"/>
            <p:cNvSpPr/>
            <p:nvPr/>
          </p:nvSpPr>
          <p:spPr bwMode="invGray">
            <a:xfrm>
              <a:off x="2292" y="2201"/>
              <a:ext cx="127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0" name="Freeform 47"/>
            <p:cNvSpPr/>
            <p:nvPr/>
          </p:nvSpPr>
          <p:spPr bwMode="invGray">
            <a:xfrm>
              <a:off x="2393" y="2038"/>
              <a:ext cx="39" cy="26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1" name="Freeform 48"/>
            <p:cNvSpPr/>
            <p:nvPr/>
          </p:nvSpPr>
          <p:spPr bwMode="invGray">
            <a:xfrm>
              <a:off x="2662" y="2005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2" name="Freeform 49"/>
            <p:cNvSpPr/>
            <p:nvPr/>
          </p:nvSpPr>
          <p:spPr bwMode="invGray">
            <a:xfrm>
              <a:off x="2759" y="2039"/>
              <a:ext cx="48" cy="18"/>
            </a:xfrm>
            <a:custGeom>
              <a:avLst/>
              <a:gdLst>
                <a:gd name="T0" fmla="*/ 2 w 64"/>
                <a:gd name="T1" fmla="*/ 1 h 28"/>
                <a:gd name="T2" fmla="*/ 2 w 64"/>
                <a:gd name="T3" fmla="*/ 1 h 28"/>
                <a:gd name="T4" fmla="*/ 2 w 64"/>
                <a:gd name="T5" fmla="*/ 1 h 28"/>
                <a:gd name="T6" fmla="*/ 2 w 64"/>
                <a:gd name="T7" fmla="*/ 1 h 28"/>
                <a:gd name="T8" fmla="*/ 2 w 6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3" name="Freeform 50"/>
            <p:cNvSpPr/>
            <p:nvPr/>
          </p:nvSpPr>
          <p:spPr bwMode="invGray">
            <a:xfrm>
              <a:off x="2467" y="2311"/>
              <a:ext cx="110" cy="132"/>
            </a:xfrm>
            <a:custGeom>
              <a:avLst/>
              <a:gdLst>
                <a:gd name="T0" fmla="*/ 2 w 146"/>
                <a:gd name="T1" fmla="*/ 2 h 176"/>
                <a:gd name="T2" fmla="*/ 0 w 146"/>
                <a:gd name="T3" fmla="*/ 2 h 176"/>
                <a:gd name="T4" fmla="*/ 2 w 146"/>
                <a:gd name="T5" fmla="*/ 2 h 176"/>
                <a:gd name="T6" fmla="*/ 2 w 146"/>
                <a:gd name="T7" fmla="*/ 2 h 176"/>
                <a:gd name="T8" fmla="*/ 2 w 146"/>
                <a:gd name="T9" fmla="*/ 2 h 176"/>
                <a:gd name="T10" fmla="*/ 2 w 146"/>
                <a:gd name="T11" fmla="*/ 2 h 176"/>
                <a:gd name="T12" fmla="*/ 2 w 146"/>
                <a:gd name="T13" fmla="*/ 2 h 176"/>
                <a:gd name="T14" fmla="*/ 2 w 146"/>
                <a:gd name="T15" fmla="*/ 2 h 176"/>
                <a:gd name="T16" fmla="*/ 2 w 146"/>
                <a:gd name="T17" fmla="*/ 2 h 176"/>
                <a:gd name="T18" fmla="*/ 2 w 146"/>
                <a:gd name="T19" fmla="*/ 2 h 176"/>
                <a:gd name="T20" fmla="*/ 2 w 146"/>
                <a:gd name="T21" fmla="*/ 2 h 176"/>
                <a:gd name="T22" fmla="*/ 2 w 146"/>
                <a:gd name="T23" fmla="*/ 2 h 176"/>
                <a:gd name="T24" fmla="*/ 2 w 146"/>
                <a:gd name="T25" fmla="*/ 2 h 176"/>
                <a:gd name="T26" fmla="*/ 2 w 146"/>
                <a:gd name="T27" fmla="*/ 2 h 176"/>
                <a:gd name="T28" fmla="*/ 2 w 146"/>
                <a:gd name="T29" fmla="*/ 2 h 176"/>
                <a:gd name="T30" fmla="*/ 2 w 146"/>
                <a:gd name="T31" fmla="*/ 2 h 176"/>
                <a:gd name="T32" fmla="*/ 2 w 146"/>
                <a:gd name="T33" fmla="*/ 2 h 176"/>
                <a:gd name="T34" fmla="*/ 2 w 146"/>
                <a:gd name="T35" fmla="*/ 2 h 176"/>
                <a:gd name="T36" fmla="*/ 2 w 146"/>
                <a:gd name="T37" fmla="*/ 2 h 176"/>
                <a:gd name="T38" fmla="*/ 2 w 146"/>
                <a:gd name="T39" fmla="*/ 2 h 176"/>
                <a:gd name="T40" fmla="*/ 2 w 146"/>
                <a:gd name="T41" fmla="*/ 2 h 176"/>
                <a:gd name="T42" fmla="*/ 2 w 146"/>
                <a:gd name="T43" fmla="*/ 2 h 176"/>
                <a:gd name="T44" fmla="*/ 2 w 146"/>
                <a:gd name="T45" fmla="*/ 2 h 176"/>
                <a:gd name="T46" fmla="*/ 2 w 146"/>
                <a:gd name="T47" fmla="*/ 2 h 176"/>
                <a:gd name="T48" fmla="*/ 2 w 146"/>
                <a:gd name="T49" fmla="*/ 2 h 176"/>
                <a:gd name="T50" fmla="*/ 2 w 146"/>
                <a:gd name="T51" fmla="*/ 2 h 176"/>
                <a:gd name="T52" fmla="*/ 2 w 146"/>
                <a:gd name="T53" fmla="*/ 1 h 176"/>
                <a:gd name="T54" fmla="*/ 2 w 146"/>
                <a:gd name="T55" fmla="*/ 2 h 176"/>
                <a:gd name="T56" fmla="*/ 2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4" name="Freeform 51"/>
            <p:cNvSpPr/>
            <p:nvPr/>
          </p:nvSpPr>
          <p:spPr bwMode="invGray">
            <a:xfrm>
              <a:off x="2413" y="2359"/>
              <a:ext cx="69" cy="70"/>
            </a:xfrm>
            <a:custGeom>
              <a:avLst/>
              <a:gdLst>
                <a:gd name="T0" fmla="*/ 2 w 92"/>
                <a:gd name="T1" fmla="*/ 2 h 92"/>
                <a:gd name="T2" fmla="*/ 2 w 92"/>
                <a:gd name="T3" fmla="*/ 2 h 92"/>
                <a:gd name="T4" fmla="*/ 2 w 92"/>
                <a:gd name="T5" fmla="*/ 2 h 92"/>
                <a:gd name="T6" fmla="*/ 2 w 92"/>
                <a:gd name="T7" fmla="*/ 2 h 92"/>
                <a:gd name="T8" fmla="*/ 2 w 92"/>
                <a:gd name="T9" fmla="*/ 2 h 92"/>
                <a:gd name="T10" fmla="*/ 2 w 92"/>
                <a:gd name="T11" fmla="*/ 2 h 92"/>
                <a:gd name="T12" fmla="*/ 2 w 92"/>
                <a:gd name="T13" fmla="*/ 2 h 92"/>
                <a:gd name="T14" fmla="*/ 2 w 92"/>
                <a:gd name="T15" fmla="*/ 2 h 92"/>
                <a:gd name="T16" fmla="*/ 2 w 92"/>
                <a:gd name="T17" fmla="*/ 2 h 92"/>
                <a:gd name="T18" fmla="*/ 2 w 92"/>
                <a:gd name="T19" fmla="*/ 2 h 92"/>
                <a:gd name="T20" fmla="*/ 2 w 92"/>
                <a:gd name="T21" fmla="*/ 2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5" name="Freeform 52"/>
            <p:cNvSpPr/>
            <p:nvPr/>
          </p:nvSpPr>
          <p:spPr bwMode="invGray">
            <a:xfrm>
              <a:off x="4099" y="3502"/>
              <a:ext cx="474" cy="494"/>
            </a:xfrm>
            <a:custGeom>
              <a:avLst/>
              <a:gdLst>
                <a:gd name="T0" fmla="*/ 1 w 633"/>
                <a:gd name="T1" fmla="*/ 1 h 660"/>
                <a:gd name="T2" fmla="*/ 1 w 633"/>
                <a:gd name="T3" fmla="*/ 1 h 660"/>
                <a:gd name="T4" fmla="*/ 1 w 633"/>
                <a:gd name="T5" fmla="*/ 1 h 660"/>
                <a:gd name="T6" fmla="*/ 1 w 633"/>
                <a:gd name="T7" fmla="*/ 1 h 660"/>
                <a:gd name="T8" fmla="*/ 1 w 633"/>
                <a:gd name="T9" fmla="*/ 1 h 660"/>
                <a:gd name="T10" fmla="*/ 1 w 633"/>
                <a:gd name="T11" fmla="*/ 1 h 660"/>
                <a:gd name="T12" fmla="*/ 1 w 633"/>
                <a:gd name="T13" fmla="*/ 1 h 660"/>
                <a:gd name="T14" fmla="*/ 0 w 633"/>
                <a:gd name="T15" fmla="*/ 1 h 660"/>
                <a:gd name="T16" fmla="*/ 1 w 633"/>
                <a:gd name="T17" fmla="*/ 1 h 660"/>
                <a:gd name="T18" fmla="*/ 1 w 633"/>
                <a:gd name="T19" fmla="*/ 1 h 660"/>
                <a:gd name="T20" fmla="*/ 1 w 633"/>
                <a:gd name="T21" fmla="*/ 1 h 660"/>
                <a:gd name="T22" fmla="*/ 1 w 633"/>
                <a:gd name="T23" fmla="*/ 1 h 660"/>
                <a:gd name="T24" fmla="*/ 1 w 633"/>
                <a:gd name="T25" fmla="*/ 1 h 660"/>
                <a:gd name="T26" fmla="*/ 1 w 633"/>
                <a:gd name="T27" fmla="*/ 1 h 660"/>
                <a:gd name="T28" fmla="*/ 1 w 633"/>
                <a:gd name="T29" fmla="*/ 1 h 660"/>
                <a:gd name="T30" fmla="*/ 1 w 633"/>
                <a:gd name="T31" fmla="*/ 1 h 660"/>
                <a:gd name="T32" fmla="*/ 1 w 633"/>
                <a:gd name="T33" fmla="*/ 1 h 660"/>
                <a:gd name="T34" fmla="*/ 1 w 633"/>
                <a:gd name="T35" fmla="*/ 1 h 660"/>
                <a:gd name="T36" fmla="*/ 1 w 633"/>
                <a:gd name="T37" fmla="*/ 1 h 660"/>
                <a:gd name="T38" fmla="*/ 1 w 633"/>
                <a:gd name="T39" fmla="*/ 1 h 660"/>
                <a:gd name="T40" fmla="*/ 1 w 633"/>
                <a:gd name="T41" fmla="*/ 1 h 660"/>
                <a:gd name="T42" fmla="*/ 1 w 633"/>
                <a:gd name="T43" fmla="*/ 1 h 660"/>
                <a:gd name="T44" fmla="*/ 1 w 633"/>
                <a:gd name="T45" fmla="*/ 1 h 660"/>
                <a:gd name="T46" fmla="*/ 1 w 633"/>
                <a:gd name="T47" fmla="*/ 1 h 660"/>
                <a:gd name="T48" fmla="*/ 1 w 633"/>
                <a:gd name="T49" fmla="*/ 1 h 660"/>
                <a:gd name="T50" fmla="*/ 1 w 633"/>
                <a:gd name="T51" fmla="*/ 2 h 660"/>
                <a:gd name="T52" fmla="*/ 1 w 633"/>
                <a:gd name="T53" fmla="*/ 1 h 660"/>
                <a:gd name="T54" fmla="*/ 1 w 633"/>
                <a:gd name="T55" fmla="*/ 1 h 660"/>
                <a:gd name="T56" fmla="*/ 1 w 633"/>
                <a:gd name="T57" fmla="*/ 1 h 660"/>
                <a:gd name="T58" fmla="*/ 1 w 633"/>
                <a:gd name="T59" fmla="*/ 1 h 660"/>
                <a:gd name="T60" fmla="*/ 1 w 633"/>
                <a:gd name="T61" fmla="*/ 1 h 660"/>
                <a:gd name="T62" fmla="*/ 1 w 633"/>
                <a:gd name="T63" fmla="*/ 1 h 660"/>
                <a:gd name="T64" fmla="*/ 1 w 633"/>
                <a:gd name="T65" fmla="*/ 1 h 660"/>
                <a:gd name="T66" fmla="*/ 1 w 633"/>
                <a:gd name="T67" fmla="*/ 1 h 660"/>
                <a:gd name="T68" fmla="*/ 1 w 633"/>
                <a:gd name="T69" fmla="*/ 1 h 660"/>
                <a:gd name="T70" fmla="*/ 1 w 633"/>
                <a:gd name="T71" fmla="*/ 1 h 660"/>
                <a:gd name="T72" fmla="*/ 1 w 633"/>
                <a:gd name="T73" fmla="*/ 1 h 660"/>
                <a:gd name="T74" fmla="*/ 1 w 633"/>
                <a:gd name="T75" fmla="*/ 1 h 660"/>
                <a:gd name="T76" fmla="*/ 1 w 633"/>
                <a:gd name="T77" fmla="*/ 1 h 660"/>
                <a:gd name="T78" fmla="*/ 1 w 633"/>
                <a:gd name="T79" fmla="*/ 1 h 660"/>
                <a:gd name="T80" fmla="*/ 1 w 633"/>
                <a:gd name="T81" fmla="*/ 1 h 660"/>
                <a:gd name="T82" fmla="*/ 1 w 633"/>
                <a:gd name="T83" fmla="*/ 1 h 660"/>
                <a:gd name="T84" fmla="*/ 1 w 633"/>
                <a:gd name="T85" fmla="*/ 1 h 660"/>
                <a:gd name="T86" fmla="*/ 1 w 633"/>
                <a:gd name="T87" fmla="*/ 1 h 660"/>
                <a:gd name="T88" fmla="*/ 1 w 633"/>
                <a:gd name="T89" fmla="*/ 1 h 660"/>
                <a:gd name="T90" fmla="*/ 1 w 633"/>
                <a:gd name="T91" fmla="*/ 1 h 660"/>
                <a:gd name="T92" fmla="*/ 1 w 633"/>
                <a:gd name="T93" fmla="*/ 1 h 660"/>
                <a:gd name="T94" fmla="*/ 1 w 633"/>
                <a:gd name="T95" fmla="*/ 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6" name="Freeform 53"/>
            <p:cNvSpPr/>
            <p:nvPr/>
          </p:nvSpPr>
          <p:spPr bwMode="invGray">
            <a:xfrm>
              <a:off x="4246" y="3241"/>
              <a:ext cx="319" cy="207"/>
            </a:xfrm>
            <a:custGeom>
              <a:avLst/>
              <a:gdLst>
                <a:gd name="T0" fmla="*/ 1 w 426"/>
                <a:gd name="T1" fmla="*/ 1 h 280"/>
                <a:gd name="T2" fmla="*/ 1 w 426"/>
                <a:gd name="T3" fmla="*/ 1 h 280"/>
                <a:gd name="T4" fmla="*/ 1 w 426"/>
                <a:gd name="T5" fmla="*/ 1 h 280"/>
                <a:gd name="T6" fmla="*/ 1 w 426"/>
                <a:gd name="T7" fmla="*/ 1 h 280"/>
                <a:gd name="T8" fmla="*/ 1 w 426"/>
                <a:gd name="T9" fmla="*/ 1 h 280"/>
                <a:gd name="T10" fmla="*/ 1 w 426"/>
                <a:gd name="T11" fmla="*/ 1 h 280"/>
                <a:gd name="T12" fmla="*/ 1 w 426"/>
                <a:gd name="T13" fmla="*/ 1 h 280"/>
                <a:gd name="T14" fmla="*/ 1 w 426"/>
                <a:gd name="T15" fmla="*/ 1 h 280"/>
                <a:gd name="T16" fmla="*/ 1 w 426"/>
                <a:gd name="T17" fmla="*/ 1 h 280"/>
                <a:gd name="T18" fmla="*/ 1 w 426"/>
                <a:gd name="T19" fmla="*/ 1 h 280"/>
                <a:gd name="T20" fmla="*/ 1 w 426"/>
                <a:gd name="T21" fmla="*/ 1 h 280"/>
                <a:gd name="T22" fmla="*/ 1 w 426"/>
                <a:gd name="T23" fmla="*/ 1 h 280"/>
                <a:gd name="T24" fmla="*/ 1 w 426"/>
                <a:gd name="T25" fmla="*/ 1 h 280"/>
                <a:gd name="T26" fmla="*/ 1 w 426"/>
                <a:gd name="T27" fmla="*/ 1 h 280"/>
                <a:gd name="T28" fmla="*/ 1 w 426"/>
                <a:gd name="T29" fmla="*/ 1 h 280"/>
                <a:gd name="T30" fmla="*/ 1 w 426"/>
                <a:gd name="T31" fmla="*/ 1 h 280"/>
                <a:gd name="T32" fmla="*/ 1 w 426"/>
                <a:gd name="T33" fmla="*/ 1 h 280"/>
                <a:gd name="T34" fmla="*/ 1 w 426"/>
                <a:gd name="T35" fmla="*/ 1 h 280"/>
                <a:gd name="T36" fmla="*/ 1 w 426"/>
                <a:gd name="T37" fmla="*/ 1 h 280"/>
                <a:gd name="T38" fmla="*/ 1 w 426"/>
                <a:gd name="T39" fmla="*/ 1 h 280"/>
                <a:gd name="T40" fmla="*/ 1 w 426"/>
                <a:gd name="T41" fmla="*/ 1 h 280"/>
                <a:gd name="T42" fmla="*/ 1 w 426"/>
                <a:gd name="T43" fmla="*/ 1 h 280"/>
                <a:gd name="T44" fmla="*/ 1 w 426"/>
                <a:gd name="T45" fmla="*/ 1 h 280"/>
                <a:gd name="T46" fmla="*/ 1 w 426"/>
                <a:gd name="T47" fmla="*/ 1 h 280"/>
                <a:gd name="T48" fmla="*/ 1 w 426"/>
                <a:gd name="T49" fmla="*/ 1 h 280"/>
                <a:gd name="T50" fmla="*/ 1 w 426"/>
                <a:gd name="T51" fmla="*/ 1 h 280"/>
                <a:gd name="T52" fmla="*/ 1 w 426"/>
                <a:gd name="T53" fmla="*/ 1 h 280"/>
                <a:gd name="T54" fmla="*/ 1 w 426"/>
                <a:gd name="T55" fmla="*/ 1 h 280"/>
                <a:gd name="T56" fmla="*/ 1 w 426"/>
                <a:gd name="T57" fmla="*/ 1 h 280"/>
                <a:gd name="T58" fmla="*/ 1 w 426"/>
                <a:gd name="T59" fmla="*/ 1 h 280"/>
                <a:gd name="T60" fmla="*/ 1 w 426"/>
                <a:gd name="T61" fmla="*/ 1 h 280"/>
                <a:gd name="T62" fmla="*/ 1 w 426"/>
                <a:gd name="T63" fmla="*/ 1 h 280"/>
                <a:gd name="T64" fmla="*/ 1 w 426"/>
                <a:gd name="T65" fmla="*/ 1 h 280"/>
                <a:gd name="T66" fmla="*/ 1 w 426"/>
                <a:gd name="T67" fmla="*/ 1 h 280"/>
                <a:gd name="T68" fmla="*/ 1 w 426"/>
                <a:gd name="T69" fmla="*/ 1 h 280"/>
                <a:gd name="T70" fmla="*/ 1 w 426"/>
                <a:gd name="T71" fmla="*/ 1 h 280"/>
                <a:gd name="T72" fmla="*/ 1 w 426"/>
                <a:gd name="T73" fmla="*/ 1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7" name="Freeform 54"/>
            <p:cNvSpPr/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8" name="Freeform 55"/>
            <p:cNvSpPr/>
            <p:nvPr/>
          </p:nvSpPr>
          <p:spPr bwMode="invGray">
            <a:xfrm>
              <a:off x="4485" y="4013"/>
              <a:ext cx="44" cy="58"/>
            </a:xfrm>
            <a:custGeom>
              <a:avLst/>
              <a:gdLst>
                <a:gd name="T0" fmla="*/ 1 w 60"/>
                <a:gd name="T1" fmla="*/ 1 h 78"/>
                <a:gd name="T2" fmla="*/ 0 w 60"/>
                <a:gd name="T3" fmla="*/ 1 h 78"/>
                <a:gd name="T4" fmla="*/ 1 w 60"/>
                <a:gd name="T5" fmla="*/ 1 h 78"/>
                <a:gd name="T6" fmla="*/ 1 w 60"/>
                <a:gd name="T7" fmla="*/ 1 h 78"/>
                <a:gd name="T8" fmla="*/ 1 w 60"/>
                <a:gd name="T9" fmla="*/ 1 h 78"/>
                <a:gd name="T10" fmla="*/ 1 w 60"/>
                <a:gd name="T11" fmla="*/ 1 h 78"/>
                <a:gd name="T12" fmla="*/ 1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39" name="Freeform 56"/>
            <p:cNvSpPr/>
            <p:nvPr/>
          </p:nvSpPr>
          <p:spPr bwMode="invGray">
            <a:xfrm>
              <a:off x="4621" y="3923"/>
              <a:ext cx="163" cy="84"/>
            </a:xfrm>
            <a:custGeom>
              <a:avLst/>
              <a:gdLst>
                <a:gd name="T0" fmla="*/ 1 w 219"/>
                <a:gd name="T1" fmla="*/ 1 h 113"/>
                <a:gd name="T2" fmla="*/ 1 w 219"/>
                <a:gd name="T3" fmla="*/ 1 h 113"/>
                <a:gd name="T4" fmla="*/ 1 w 219"/>
                <a:gd name="T5" fmla="*/ 1 h 113"/>
                <a:gd name="T6" fmla="*/ 1 w 219"/>
                <a:gd name="T7" fmla="*/ 1 h 113"/>
                <a:gd name="T8" fmla="*/ 1 w 219"/>
                <a:gd name="T9" fmla="*/ 1 h 113"/>
                <a:gd name="T10" fmla="*/ 1 w 219"/>
                <a:gd name="T11" fmla="*/ 1 h 113"/>
                <a:gd name="T12" fmla="*/ 1 w 219"/>
                <a:gd name="T13" fmla="*/ 1 h 113"/>
                <a:gd name="T14" fmla="*/ 1 w 219"/>
                <a:gd name="T15" fmla="*/ 1 h 113"/>
                <a:gd name="T16" fmla="*/ 1 w 219"/>
                <a:gd name="T17" fmla="*/ 0 h 113"/>
                <a:gd name="T18" fmla="*/ 1 w 219"/>
                <a:gd name="T19" fmla="*/ 1 h 113"/>
                <a:gd name="T20" fmla="*/ 1 w 219"/>
                <a:gd name="T21" fmla="*/ 1 h 113"/>
                <a:gd name="T22" fmla="*/ 1 w 219"/>
                <a:gd name="T23" fmla="*/ 1 h 113"/>
                <a:gd name="T24" fmla="*/ 1 w 219"/>
                <a:gd name="T25" fmla="*/ 1 h 113"/>
                <a:gd name="T26" fmla="*/ 1 w 219"/>
                <a:gd name="T27" fmla="*/ 1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0" name="Freeform 57"/>
            <p:cNvSpPr/>
            <p:nvPr/>
          </p:nvSpPr>
          <p:spPr bwMode="invGray">
            <a:xfrm>
              <a:off x="4791" y="3872"/>
              <a:ext cx="104" cy="94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1" name="Freeform 58"/>
            <p:cNvSpPr/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2" name="Freeform 59"/>
            <p:cNvSpPr/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3" name="Freeform 60"/>
            <p:cNvSpPr/>
            <p:nvPr/>
          </p:nvSpPr>
          <p:spPr bwMode="invGray">
            <a:xfrm>
              <a:off x="3655" y="3034"/>
              <a:ext cx="49" cy="58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1 h 81"/>
                <a:gd name="T4" fmla="*/ 1 w 66"/>
                <a:gd name="T5" fmla="*/ 1 h 81"/>
                <a:gd name="T6" fmla="*/ 1 w 66"/>
                <a:gd name="T7" fmla="*/ 1 h 81"/>
                <a:gd name="T8" fmla="*/ 1 w 66"/>
                <a:gd name="T9" fmla="*/ 1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4" name="Freeform 61"/>
            <p:cNvSpPr/>
            <p:nvPr/>
          </p:nvSpPr>
          <p:spPr bwMode="invGray">
            <a:xfrm>
              <a:off x="3988" y="3101"/>
              <a:ext cx="111" cy="180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1 h 244"/>
                <a:gd name="T4" fmla="*/ 2 w 148"/>
                <a:gd name="T5" fmla="*/ 1 h 244"/>
                <a:gd name="T6" fmla="*/ 2 w 148"/>
                <a:gd name="T7" fmla="*/ 1 h 244"/>
                <a:gd name="T8" fmla="*/ 2 w 148"/>
                <a:gd name="T9" fmla="*/ 1 h 244"/>
                <a:gd name="T10" fmla="*/ 2 w 148"/>
                <a:gd name="T11" fmla="*/ 1 h 244"/>
                <a:gd name="T12" fmla="*/ 2 w 148"/>
                <a:gd name="T13" fmla="*/ 1 h 244"/>
                <a:gd name="T14" fmla="*/ 2 w 148"/>
                <a:gd name="T15" fmla="*/ 1 h 244"/>
                <a:gd name="T16" fmla="*/ 2 w 148"/>
                <a:gd name="T17" fmla="*/ 1 h 244"/>
                <a:gd name="T18" fmla="*/ 2 w 148"/>
                <a:gd name="T19" fmla="*/ 1 h 244"/>
                <a:gd name="T20" fmla="*/ 2 w 148"/>
                <a:gd name="T21" fmla="*/ 1 h 244"/>
                <a:gd name="T22" fmla="*/ 2 w 148"/>
                <a:gd name="T23" fmla="*/ 1 h 244"/>
                <a:gd name="T24" fmla="*/ 2 w 148"/>
                <a:gd name="T25" fmla="*/ 1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5" name="Freeform 62"/>
            <p:cNvSpPr/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6" name="Freeform 63"/>
            <p:cNvSpPr/>
            <p:nvPr/>
          </p:nvSpPr>
          <p:spPr bwMode="invGray">
            <a:xfrm>
              <a:off x="3943" y="3153"/>
              <a:ext cx="40" cy="132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2 h 175"/>
                <a:gd name="T4" fmla="*/ 1 w 54"/>
                <a:gd name="T5" fmla="*/ 2 h 175"/>
                <a:gd name="T6" fmla="*/ 1 w 54"/>
                <a:gd name="T7" fmla="*/ 2 h 175"/>
                <a:gd name="T8" fmla="*/ 1 w 54"/>
                <a:gd name="T9" fmla="*/ 2 h 175"/>
                <a:gd name="T10" fmla="*/ 1 w 54"/>
                <a:gd name="T11" fmla="*/ 2 h 175"/>
                <a:gd name="T12" fmla="*/ 1 w 54"/>
                <a:gd name="T13" fmla="*/ 2 h 175"/>
                <a:gd name="T14" fmla="*/ 1 w 54"/>
                <a:gd name="T15" fmla="*/ 2 h 175"/>
                <a:gd name="T16" fmla="*/ 1 w 54"/>
                <a:gd name="T17" fmla="*/ 2 h 175"/>
                <a:gd name="T18" fmla="*/ 1 w 54"/>
                <a:gd name="T19" fmla="*/ 2 h 175"/>
                <a:gd name="T20" fmla="*/ 1 w 54"/>
                <a:gd name="T21" fmla="*/ 2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7" name="Freeform 64"/>
            <p:cNvSpPr/>
            <p:nvPr/>
          </p:nvSpPr>
          <p:spPr bwMode="invGray">
            <a:xfrm>
              <a:off x="3988" y="3291"/>
              <a:ext cx="65" cy="53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8" name="Freeform 65"/>
            <p:cNvSpPr/>
            <p:nvPr/>
          </p:nvSpPr>
          <p:spPr bwMode="invGray">
            <a:xfrm>
              <a:off x="4092" y="3195"/>
              <a:ext cx="86" cy="118"/>
            </a:xfrm>
            <a:custGeom>
              <a:avLst/>
              <a:gdLst>
                <a:gd name="T0" fmla="*/ 2 w 111"/>
                <a:gd name="T1" fmla="*/ 0 h 156"/>
                <a:gd name="T2" fmla="*/ 2 w 111"/>
                <a:gd name="T3" fmla="*/ 2 h 156"/>
                <a:gd name="T4" fmla="*/ 2 w 111"/>
                <a:gd name="T5" fmla="*/ 2 h 156"/>
                <a:gd name="T6" fmla="*/ 2 w 111"/>
                <a:gd name="T7" fmla="*/ 2 h 156"/>
                <a:gd name="T8" fmla="*/ 2 w 111"/>
                <a:gd name="T9" fmla="*/ 2 h 156"/>
                <a:gd name="T10" fmla="*/ 2 w 111"/>
                <a:gd name="T11" fmla="*/ 2 h 156"/>
                <a:gd name="T12" fmla="*/ 2 w 111"/>
                <a:gd name="T13" fmla="*/ 2 h 156"/>
                <a:gd name="T14" fmla="*/ 2 w 111"/>
                <a:gd name="T15" fmla="*/ 2 h 156"/>
                <a:gd name="T16" fmla="*/ 2 w 111"/>
                <a:gd name="T17" fmla="*/ 2 h 156"/>
                <a:gd name="T18" fmla="*/ 2 w 111"/>
                <a:gd name="T19" fmla="*/ 2 h 156"/>
                <a:gd name="T20" fmla="*/ 2 w 111"/>
                <a:gd name="T21" fmla="*/ 2 h 156"/>
                <a:gd name="T22" fmla="*/ 2 w 111"/>
                <a:gd name="T23" fmla="*/ 2 h 156"/>
                <a:gd name="T24" fmla="*/ 2 w 111"/>
                <a:gd name="T25" fmla="*/ 2 h 156"/>
                <a:gd name="T26" fmla="*/ 2 w 111"/>
                <a:gd name="T27" fmla="*/ 2 h 156"/>
                <a:gd name="T28" fmla="*/ 2 w 111"/>
                <a:gd name="T29" fmla="*/ 2 h 156"/>
                <a:gd name="T30" fmla="*/ 2 w 111"/>
                <a:gd name="T31" fmla="*/ 2 h 156"/>
                <a:gd name="T32" fmla="*/ 2 w 111"/>
                <a:gd name="T33" fmla="*/ 2 h 156"/>
                <a:gd name="T34" fmla="*/ 2 w 111"/>
                <a:gd name="T35" fmla="*/ 2 h 156"/>
                <a:gd name="T36" fmla="*/ 2 w 111"/>
                <a:gd name="T37" fmla="*/ 2 h 156"/>
                <a:gd name="T38" fmla="*/ 2 w 111"/>
                <a:gd name="T39" fmla="*/ 2 h 156"/>
                <a:gd name="T40" fmla="*/ 2 w 111"/>
                <a:gd name="T41" fmla="*/ 2 h 156"/>
                <a:gd name="T42" fmla="*/ 2 w 111"/>
                <a:gd name="T43" fmla="*/ 2 h 156"/>
                <a:gd name="T44" fmla="*/ 2 w 111"/>
                <a:gd name="T45" fmla="*/ 2 h 156"/>
                <a:gd name="T46" fmla="*/ 2 w 111"/>
                <a:gd name="T47" fmla="*/ 2 h 156"/>
                <a:gd name="T48" fmla="*/ 2 w 111"/>
                <a:gd name="T49" fmla="*/ 2 h 156"/>
                <a:gd name="T50" fmla="*/ 2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49" name="Freeform 66"/>
            <p:cNvSpPr/>
            <p:nvPr/>
          </p:nvSpPr>
          <p:spPr bwMode="invGray">
            <a:xfrm>
              <a:off x="4064" y="2777"/>
              <a:ext cx="21" cy="70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1 h 94"/>
                <a:gd name="T4" fmla="*/ 1 w 30"/>
                <a:gd name="T5" fmla="*/ 1 h 94"/>
                <a:gd name="T6" fmla="*/ 1 w 30"/>
                <a:gd name="T7" fmla="*/ 1 h 94"/>
                <a:gd name="T8" fmla="*/ 1 w 30"/>
                <a:gd name="T9" fmla="*/ 1 h 94"/>
                <a:gd name="T10" fmla="*/ 1 w 30"/>
                <a:gd name="T11" fmla="*/ 1 h 94"/>
                <a:gd name="T12" fmla="*/ 1 w 30"/>
                <a:gd name="T13" fmla="*/ 1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0" name="Freeform 67"/>
            <p:cNvSpPr/>
            <p:nvPr/>
          </p:nvSpPr>
          <p:spPr bwMode="invGray">
            <a:xfrm>
              <a:off x="4078" y="2896"/>
              <a:ext cx="61" cy="119"/>
            </a:xfrm>
            <a:custGeom>
              <a:avLst/>
              <a:gdLst>
                <a:gd name="T0" fmla="*/ 2 w 81"/>
                <a:gd name="T1" fmla="*/ 2 h 158"/>
                <a:gd name="T2" fmla="*/ 0 w 81"/>
                <a:gd name="T3" fmla="*/ 2 h 158"/>
                <a:gd name="T4" fmla="*/ 2 w 81"/>
                <a:gd name="T5" fmla="*/ 2 h 158"/>
                <a:gd name="T6" fmla="*/ 2 w 81"/>
                <a:gd name="T7" fmla="*/ 2 h 158"/>
                <a:gd name="T8" fmla="*/ 2 w 81"/>
                <a:gd name="T9" fmla="*/ 2 h 158"/>
                <a:gd name="T10" fmla="*/ 2 w 81"/>
                <a:gd name="T11" fmla="*/ 2 h 158"/>
                <a:gd name="T12" fmla="*/ 2 w 81"/>
                <a:gd name="T13" fmla="*/ 2 h 158"/>
                <a:gd name="T14" fmla="*/ 2 w 81"/>
                <a:gd name="T15" fmla="*/ 2 h 158"/>
                <a:gd name="T16" fmla="*/ 2 w 81"/>
                <a:gd name="T17" fmla="*/ 2 h 158"/>
                <a:gd name="T18" fmla="*/ 2 w 81"/>
                <a:gd name="T19" fmla="*/ 2 h 158"/>
                <a:gd name="T20" fmla="*/ 2 w 81"/>
                <a:gd name="T21" fmla="*/ 2 h 158"/>
                <a:gd name="T22" fmla="*/ 2 w 81"/>
                <a:gd name="T23" fmla="*/ 2 h 158"/>
                <a:gd name="T24" fmla="*/ 2 w 81"/>
                <a:gd name="T25" fmla="*/ 2 h 158"/>
                <a:gd name="T26" fmla="*/ 2 w 81"/>
                <a:gd name="T27" fmla="*/ 2 h 158"/>
                <a:gd name="T28" fmla="*/ 2 w 81"/>
                <a:gd name="T29" fmla="*/ 2 h 158"/>
                <a:gd name="T30" fmla="*/ 2 w 81"/>
                <a:gd name="T31" fmla="*/ 2 h 158"/>
                <a:gd name="T32" fmla="*/ 2 w 81"/>
                <a:gd name="T33" fmla="*/ 2 h 158"/>
                <a:gd name="T34" fmla="*/ 2 w 81"/>
                <a:gd name="T35" fmla="*/ 2 h 158"/>
                <a:gd name="T36" fmla="*/ 2 w 81"/>
                <a:gd name="T37" fmla="*/ 2 h 158"/>
                <a:gd name="T38" fmla="*/ 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1" name="Freeform 68"/>
            <p:cNvSpPr/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2" name="Freeform 69"/>
            <p:cNvSpPr/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3" name="Freeform 70"/>
            <p:cNvSpPr/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4" name="Freeform 71"/>
            <p:cNvSpPr/>
            <p:nvPr/>
          </p:nvSpPr>
          <p:spPr bwMode="invGray">
            <a:xfrm>
              <a:off x="4208" y="3265"/>
              <a:ext cx="45" cy="39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5" name="Freeform 72"/>
            <p:cNvSpPr/>
            <p:nvPr/>
          </p:nvSpPr>
          <p:spPr bwMode="invGray">
            <a:xfrm>
              <a:off x="4277" y="3334"/>
              <a:ext cx="24" cy="31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1 h 44"/>
                <a:gd name="T4" fmla="*/ 2 w 32"/>
                <a:gd name="T5" fmla="*/ 1 h 44"/>
                <a:gd name="T6" fmla="*/ 2 w 32"/>
                <a:gd name="T7" fmla="*/ 1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6" name="Freeform 73"/>
            <p:cNvSpPr/>
            <p:nvPr/>
          </p:nvSpPr>
          <p:spPr bwMode="invGray">
            <a:xfrm>
              <a:off x="4544" y="3294"/>
              <a:ext cx="46" cy="44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7" name="Freeform 74"/>
            <p:cNvSpPr/>
            <p:nvPr/>
          </p:nvSpPr>
          <p:spPr bwMode="invGray">
            <a:xfrm>
              <a:off x="4147" y="3351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8" name="Freeform 75"/>
            <p:cNvSpPr/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59" name="Freeform 76"/>
            <p:cNvSpPr/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0" name="Freeform 77"/>
            <p:cNvSpPr/>
            <p:nvPr/>
          </p:nvSpPr>
          <p:spPr bwMode="invGray">
            <a:xfrm>
              <a:off x="4111" y="3351"/>
              <a:ext cx="33" cy="26"/>
            </a:xfrm>
            <a:custGeom>
              <a:avLst/>
              <a:gdLst>
                <a:gd name="T0" fmla="*/ 1 w 45"/>
                <a:gd name="T1" fmla="*/ 0 h 32"/>
                <a:gd name="T2" fmla="*/ 0 w 45"/>
                <a:gd name="T3" fmla="*/ 2 h 32"/>
                <a:gd name="T4" fmla="*/ 1 w 45"/>
                <a:gd name="T5" fmla="*/ 2 h 32"/>
                <a:gd name="T6" fmla="*/ 1 w 45"/>
                <a:gd name="T7" fmla="*/ 2 h 32"/>
                <a:gd name="T8" fmla="*/ 1 w 45"/>
                <a:gd name="T9" fmla="*/ 2 h 32"/>
                <a:gd name="T10" fmla="*/ 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1" name="Freeform 78"/>
            <p:cNvSpPr/>
            <p:nvPr/>
          </p:nvSpPr>
          <p:spPr bwMode="invGray">
            <a:xfrm>
              <a:off x="4062" y="3021"/>
              <a:ext cx="27" cy="53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2" name="Freeform 79"/>
            <p:cNvSpPr/>
            <p:nvPr/>
          </p:nvSpPr>
          <p:spPr bwMode="invGray">
            <a:xfrm>
              <a:off x="4113" y="3012"/>
              <a:ext cx="19" cy="53"/>
            </a:xfrm>
            <a:custGeom>
              <a:avLst/>
              <a:gdLst>
                <a:gd name="T0" fmla="*/ 2 w 25"/>
                <a:gd name="T1" fmla="*/ 1 h 73"/>
                <a:gd name="T2" fmla="*/ 2 w 25"/>
                <a:gd name="T3" fmla="*/ 1 h 73"/>
                <a:gd name="T4" fmla="*/ 0 w 25"/>
                <a:gd name="T5" fmla="*/ 1 h 73"/>
                <a:gd name="T6" fmla="*/ 2 w 25"/>
                <a:gd name="T7" fmla="*/ 1 h 73"/>
                <a:gd name="T8" fmla="*/ 2 w 25"/>
                <a:gd name="T9" fmla="*/ 1 h 73"/>
                <a:gd name="T10" fmla="*/ 2 w 25"/>
                <a:gd name="T11" fmla="*/ 1 h 73"/>
                <a:gd name="T12" fmla="*/ 2 w 25"/>
                <a:gd name="T13" fmla="*/ 1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3" name="Freeform 80"/>
            <p:cNvSpPr/>
            <p:nvPr/>
          </p:nvSpPr>
          <p:spPr bwMode="invGray">
            <a:xfrm>
              <a:off x="4135" y="2995"/>
              <a:ext cx="9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4" name="Freeform 81"/>
            <p:cNvSpPr/>
            <p:nvPr/>
          </p:nvSpPr>
          <p:spPr bwMode="invGray">
            <a:xfrm>
              <a:off x="4145" y="3007"/>
              <a:ext cx="21" cy="45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1 h 64"/>
                <a:gd name="T4" fmla="*/ 2 w 28"/>
                <a:gd name="T5" fmla="*/ 1 h 64"/>
                <a:gd name="T6" fmla="*/ 2 w 28"/>
                <a:gd name="T7" fmla="*/ 1 h 64"/>
                <a:gd name="T8" fmla="*/ 0 w 28"/>
                <a:gd name="T9" fmla="*/ 1 h 64"/>
                <a:gd name="T10" fmla="*/ 2 w 28"/>
                <a:gd name="T11" fmla="*/ 1 h 64"/>
                <a:gd name="T12" fmla="*/ 2 w 28"/>
                <a:gd name="T13" fmla="*/ 1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5" name="Freeform 82"/>
            <p:cNvSpPr/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6" name="Freeform 83"/>
            <p:cNvSpPr/>
            <p:nvPr/>
          </p:nvSpPr>
          <p:spPr bwMode="invGray">
            <a:xfrm>
              <a:off x="3866" y="3052"/>
              <a:ext cx="10" cy="16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7" name="Freeform 84"/>
            <p:cNvSpPr/>
            <p:nvPr/>
          </p:nvSpPr>
          <p:spPr bwMode="invGray">
            <a:xfrm>
              <a:off x="3862" y="3036"/>
              <a:ext cx="12" cy="13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8" name="Freeform 85"/>
            <p:cNvSpPr/>
            <p:nvPr/>
          </p:nvSpPr>
          <p:spPr bwMode="invGray">
            <a:xfrm>
              <a:off x="3850" y="2995"/>
              <a:ext cx="11" cy="17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1 h 25"/>
                <a:gd name="T4" fmla="*/ 2 w 14"/>
                <a:gd name="T5" fmla="*/ 1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69" name="Freeform 86"/>
            <p:cNvSpPr/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0" name="Freeform 87"/>
            <p:cNvSpPr/>
            <p:nvPr/>
          </p:nvSpPr>
          <p:spPr bwMode="invGray">
            <a:xfrm>
              <a:off x="4688" y="3643"/>
              <a:ext cx="45" cy="61"/>
            </a:xfrm>
            <a:custGeom>
              <a:avLst/>
              <a:gdLst>
                <a:gd name="T0" fmla="*/ 2 w 60"/>
                <a:gd name="T1" fmla="*/ 2 h 81"/>
                <a:gd name="T2" fmla="*/ 2 w 60"/>
                <a:gd name="T3" fmla="*/ 2 h 81"/>
                <a:gd name="T4" fmla="*/ 2 w 60"/>
                <a:gd name="T5" fmla="*/ 2 h 81"/>
                <a:gd name="T6" fmla="*/ 2 w 60"/>
                <a:gd name="T7" fmla="*/ 2 h 81"/>
                <a:gd name="T8" fmla="*/ 2 w 60"/>
                <a:gd name="T9" fmla="*/ 2 h 81"/>
                <a:gd name="T10" fmla="*/ 2 w 60"/>
                <a:gd name="T11" fmla="*/ 2 h 81"/>
                <a:gd name="T12" fmla="*/ 2 w 60"/>
                <a:gd name="T13" fmla="*/ 2 h 81"/>
                <a:gd name="T14" fmla="*/ 2 w 60"/>
                <a:gd name="T15" fmla="*/ 2 h 81"/>
                <a:gd name="T16" fmla="*/ 2 w 60"/>
                <a:gd name="T17" fmla="*/ 2 h 81"/>
                <a:gd name="T18" fmla="*/ 2 w 60"/>
                <a:gd name="T19" fmla="*/ 2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1" name="Freeform 88"/>
            <p:cNvSpPr/>
            <p:nvPr/>
          </p:nvSpPr>
          <p:spPr bwMode="invGray">
            <a:xfrm>
              <a:off x="4919" y="3593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2" name="Freeform 89"/>
            <p:cNvSpPr/>
            <p:nvPr/>
          </p:nvSpPr>
          <p:spPr bwMode="invGray">
            <a:xfrm>
              <a:off x="4759" y="3568"/>
              <a:ext cx="17" cy="24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3" name="Freeform 90"/>
            <p:cNvSpPr/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4" name="Freeform 91"/>
            <p:cNvSpPr/>
            <p:nvPr/>
          </p:nvSpPr>
          <p:spPr bwMode="invGray">
            <a:xfrm>
              <a:off x="4598" y="3351"/>
              <a:ext cx="24" cy="31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1 h 44"/>
                <a:gd name="T4" fmla="*/ 2 w 32"/>
                <a:gd name="T5" fmla="*/ 1 h 44"/>
                <a:gd name="T6" fmla="*/ 2 w 32"/>
                <a:gd name="T7" fmla="*/ 1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5" name="Freeform 92"/>
            <p:cNvSpPr/>
            <p:nvPr/>
          </p:nvSpPr>
          <p:spPr bwMode="invGray">
            <a:xfrm>
              <a:off x="4632" y="3395"/>
              <a:ext cx="26" cy="35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6" name="Freeform 93"/>
            <p:cNvSpPr/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7" name="Freeform 94"/>
            <p:cNvSpPr/>
            <p:nvPr/>
          </p:nvSpPr>
          <p:spPr bwMode="invGray">
            <a:xfrm>
              <a:off x="4693" y="3448"/>
              <a:ext cx="28" cy="27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8" name="Freeform 95"/>
            <p:cNvSpPr/>
            <p:nvPr/>
          </p:nvSpPr>
          <p:spPr bwMode="invGray">
            <a:xfrm>
              <a:off x="4683" y="3414"/>
              <a:ext cx="27" cy="18"/>
            </a:xfrm>
            <a:custGeom>
              <a:avLst/>
              <a:gdLst>
                <a:gd name="T0" fmla="*/ 2 w 35"/>
                <a:gd name="T1" fmla="*/ 1 h 27"/>
                <a:gd name="T2" fmla="*/ 2 w 35"/>
                <a:gd name="T3" fmla="*/ 1 h 27"/>
                <a:gd name="T4" fmla="*/ 2 w 35"/>
                <a:gd name="T5" fmla="*/ 1 h 27"/>
                <a:gd name="T6" fmla="*/ 2 w 35"/>
                <a:gd name="T7" fmla="*/ 1 h 27"/>
                <a:gd name="T8" fmla="*/ 2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79" name="Freeform 96"/>
            <p:cNvSpPr/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0" name="Freeform 97"/>
            <p:cNvSpPr/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1" name="Freeform 98"/>
            <p:cNvSpPr/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2" name="Freeform 99"/>
            <p:cNvSpPr/>
            <p:nvPr/>
          </p:nvSpPr>
          <p:spPr bwMode="invGray">
            <a:xfrm>
              <a:off x="3055" y="2051"/>
              <a:ext cx="141" cy="109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3" name="Freeform 100"/>
            <p:cNvSpPr/>
            <p:nvPr/>
          </p:nvSpPr>
          <p:spPr bwMode="invGray">
            <a:xfrm>
              <a:off x="3139" y="2155"/>
              <a:ext cx="39" cy="12"/>
            </a:xfrm>
            <a:custGeom>
              <a:avLst/>
              <a:gdLst>
                <a:gd name="T0" fmla="*/ 1 w 53"/>
                <a:gd name="T1" fmla="*/ 0 h 17"/>
                <a:gd name="T2" fmla="*/ 1 w 53"/>
                <a:gd name="T3" fmla="*/ 1 h 17"/>
                <a:gd name="T4" fmla="*/ 1 w 53"/>
                <a:gd name="T5" fmla="*/ 1 h 17"/>
                <a:gd name="T6" fmla="*/ 1 w 53"/>
                <a:gd name="T7" fmla="*/ 1 h 17"/>
                <a:gd name="T8" fmla="*/ 1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4" name="Freeform 101"/>
            <p:cNvSpPr/>
            <p:nvPr/>
          </p:nvSpPr>
          <p:spPr bwMode="invGray">
            <a:xfrm>
              <a:off x="3344" y="1998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5" name="Freeform 102"/>
            <p:cNvSpPr/>
            <p:nvPr/>
          </p:nvSpPr>
          <p:spPr bwMode="invGray">
            <a:xfrm>
              <a:off x="3374" y="2012"/>
              <a:ext cx="50" cy="17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1 h 26"/>
                <a:gd name="T4" fmla="*/ 1 w 68"/>
                <a:gd name="T5" fmla="*/ 1 h 26"/>
                <a:gd name="T6" fmla="*/ 1 w 68"/>
                <a:gd name="T7" fmla="*/ 1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6" name="Freeform 103"/>
            <p:cNvSpPr/>
            <p:nvPr/>
          </p:nvSpPr>
          <p:spPr bwMode="invGray">
            <a:xfrm>
              <a:off x="3428" y="2014"/>
              <a:ext cx="50" cy="31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7" name="Freeform 104"/>
            <p:cNvSpPr/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8" name="Freeform 105"/>
            <p:cNvSpPr/>
            <p:nvPr/>
          </p:nvSpPr>
          <p:spPr bwMode="invGray">
            <a:xfrm>
              <a:off x="3867" y="2042"/>
              <a:ext cx="44" cy="27"/>
            </a:xfrm>
            <a:custGeom>
              <a:avLst/>
              <a:gdLst>
                <a:gd name="T0" fmla="*/ 1 w 62"/>
                <a:gd name="T1" fmla="*/ 3 h 32"/>
                <a:gd name="T2" fmla="*/ 1 w 62"/>
                <a:gd name="T3" fmla="*/ 3 h 32"/>
                <a:gd name="T4" fmla="*/ 1 w 62"/>
                <a:gd name="T5" fmla="*/ 3 h 32"/>
                <a:gd name="T6" fmla="*/ 1 w 62"/>
                <a:gd name="T7" fmla="*/ 3 h 32"/>
                <a:gd name="T8" fmla="*/ 1 w 62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89" name="Freeform 106"/>
            <p:cNvSpPr/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0" name="Freeform 107"/>
            <p:cNvSpPr/>
            <p:nvPr/>
          </p:nvSpPr>
          <p:spPr bwMode="invGray">
            <a:xfrm>
              <a:off x="4098" y="2294"/>
              <a:ext cx="74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1" name="Freeform 108"/>
            <p:cNvSpPr/>
            <p:nvPr/>
          </p:nvSpPr>
          <p:spPr bwMode="invGray">
            <a:xfrm>
              <a:off x="4159" y="2413"/>
              <a:ext cx="55" cy="80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2" name="Freeform 109"/>
            <p:cNvSpPr/>
            <p:nvPr/>
          </p:nvSpPr>
          <p:spPr bwMode="invGray">
            <a:xfrm>
              <a:off x="4123" y="2492"/>
              <a:ext cx="109" cy="192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3" name="Freeform 110"/>
            <p:cNvSpPr/>
            <p:nvPr/>
          </p:nvSpPr>
          <p:spPr bwMode="invGray">
            <a:xfrm>
              <a:off x="3062" y="1989"/>
              <a:ext cx="50" cy="31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4" name="Freeform 111"/>
            <p:cNvSpPr/>
            <p:nvPr/>
          </p:nvSpPr>
          <p:spPr bwMode="invGray">
            <a:xfrm>
              <a:off x="2955" y="1998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5" name="Freeform 112"/>
            <p:cNvSpPr/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6" name="Freeform 113"/>
            <p:cNvSpPr/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7" name="Freeform 114"/>
            <p:cNvSpPr/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8" name="Freeform 115"/>
            <p:cNvSpPr/>
            <p:nvPr/>
          </p:nvSpPr>
          <p:spPr bwMode="invGray">
            <a:xfrm>
              <a:off x="4162" y="2021"/>
              <a:ext cx="18" cy="32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1 h 44"/>
                <a:gd name="T4" fmla="*/ 0 w 24"/>
                <a:gd name="T5" fmla="*/ 1 h 44"/>
                <a:gd name="T6" fmla="*/ 2 w 24"/>
                <a:gd name="T7" fmla="*/ 1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299" name="Freeform 116"/>
            <p:cNvSpPr/>
            <p:nvPr/>
          </p:nvSpPr>
          <p:spPr bwMode="invGray">
            <a:xfrm>
              <a:off x="3278" y="3473"/>
              <a:ext cx="31" cy="16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1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0" name="Freeform 117"/>
            <p:cNvSpPr/>
            <p:nvPr/>
          </p:nvSpPr>
          <p:spPr bwMode="invGray">
            <a:xfrm>
              <a:off x="3318" y="3467"/>
              <a:ext cx="10" cy="14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1 h 20"/>
                <a:gd name="T4" fmla="*/ 2 w 13"/>
                <a:gd name="T5" fmla="*/ 1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1" name="Freeform 118"/>
            <p:cNvSpPr/>
            <p:nvPr/>
          </p:nvSpPr>
          <p:spPr bwMode="invGray">
            <a:xfrm>
              <a:off x="3251" y="3311"/>
              <a:ext cx="9" cy="14"/>
            </a:xfrm>
            <a:custGeom>
              <a:avLst/>
              <a:gdLst>
                <a:gd name="T0" fmla="*/ 1 w 13"/>
                <a:gd name="T1" fmla="*/ 1 h 20"/>
                <a:gd name="T2" fmla="*/ 1 w 13"/>
                <a:gd name="T3" fmla="*/ 1 h 20"/>
                <a:gd name="T4" fmla="*/ 1 w 13"/>
                <a:gd name="T5" fmla="*/ 1 h 20"/>
                <a:gd name="T6" fmla="*/ 1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2" name="Freeform 119"/>
            <p:cNvSpPr/>
            <p:nvPr/>
          </p:nvSpPr>
          <p:spPr bwMode="invGray">
            <a:xfrm>
              <a:off x="3311" y="3239"/>
              <a:ext cx="11" cy="18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1 h 25"/>
                <a:gd name="T4" fmla="*/ 2 w 14"/>
                <a:gd name="T5" fmla="*/ 1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3" name="Freeform 120"/>
            <p:cNvSpPr/>
            <p:nvPr/>
          </p:nvSpPr>
          <p:spPr bwMode="invGray">
            <a:xfrm>
              <a:off x="3287" y="3237"/>
              <a:ext cx="11" cy="17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1 h 25"/>
                <a:gd name="T4" fmla="*/ 2 w 14"/>
                <a:gd name="T5" fmla="*/ 1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4" name="Freeform 121"/>
            <p:cNvSpPr/>
            <p:nvPr/>
          </p:nvSpPr>
          <p:spPr bwMode="invGray">
            <a:xfrm>
              <a:off x="3276" y="3259"/>
              <a:ext cx="9" cy="16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5" name="Freeform 122"/>
            <p:cNvSpPr/>
            <p:nvPr/>
          </p:nvSpPr>
          <p:spPr bwMode="invGray">
            <a:xfrm>
              <a:off x="3251" y="3294"/>
              <a:ext cx="9" cy="13"/>
            </a:xfrm>
            <a:custGeom>
              <a:avLst/>
              <a:gdLst>
                <a:gd name="T0" fmla="*/ 1 w 13"/>
                <a:gd name="T1" fmla="*/ 1 h 20"/>
                <a:gd name="T2" fmla="*/ 1 w 13"/>
                <a:gd name="T3" fmla="*/ 1 h 20"/>
                <a:gd name="T4" fmla="*/ 1 w 13"/>
                <a:gd name="T5" fmla="*/ 1 h 20"/>
                <a:gd name="T6" fmla="*/ 1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6" name="Freeform 123"/>
            <p:cNvSpPr/>
            <p:nvPr/>
          </p:nvSpPr>
          <p:spPr bwMode="invGray">
            <a:xfrm>
              <a:off x="3270" y="3282"/>
              <a:ext cx="9" cy="14"/>
            </a:xfrm>
            <a:custGeom>
              <a:avLst/>
              <a:gdLst>
                <a:gd name="T0" fmla="*/ 1 w 13"/>
                <a:gd name="T1" fmla="*/ 1 h 20"/>
                <a:gd name="T2" fmla="*/ 1 w 13"/>
                <a:gd name="T3" fmla="*/ 1 h 20"/>
                <a:gd name="T4" fmla="*/ 1 w 13"/>
                <a:gd name="T5" fmla="*/ 1 h 20"/>
                <a:gd name="T6" fmla="*/ 1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7" name="Freeform 124"/>
            <p:cNvSpPr/>
            <p:nvPr/>
          </p:nvSpPr>
          <p:spPr bwMode="invGray">
            <a:xfrm>
              <a:off x="2537" y="2293"/>
              <a:ext cx="10" cy="17"/>
            </a:xfrm>
            <a:custGeom>
              <a:avLst/>
              <a:gdLst>
                <a:gd name="T0" fmla="*/ 2 w 13"/>
                <a:gd name="T1" fmla="*/ 3 h 20"/>
                <a:gd name="T2" fmla="*/ 1 w 13"/>
                <a:gd name="T3" fmla="*/ 3 h 20"/>
                <a:gd name="T4" fmla="*/ 2 w 13"/>
                <a:gd name="T5" fmla="*/ 3 h 20"/>
                <a:gd name="T6" fmla="*/ 2 w 13"/>
                <a:gd name="T7" fmla="*/ 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8" name="Freeform 125"/>
            <p:cNvSpPr/>
            <p:nvPr/>
          </p:nvSpPr>
          <p:spPr bwMode="invGray">
            <a:xfrm>
              <a:off x="2476" y="2258"/>
              <a:ext cx="9" cy="14"/>
            </a:xfrm>
            <a:custGeom>
              <a:avLst/>
              <a:gdLst>
                <a:gd name="T0" fmla="*/ 1 w 13"/>
                <a:gd name="T1" fmla="*/ 1 h 20"/>
                <a:gd name="T2" fmla="*/ 1 w 13"/>
                <a:gd name="T3" fmla="*/ 1 h 20"/>
                <a:gd name="T4" fmla="*/ 1 w 13"/>
                <a:gd name="T5" fmla="*/ 1 h 20"/>
                <a:gd name="T6" fmla="*/ 1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  <p:sp>
          <p:nvSpPr>
            <p:cNvPr id="8309" name="Freeform 126"/>
            <p:cNvSpPr/>
            <p:nvPr/>
          </p:nvSpPr>
          <p:spPr bwMode="invGray">
            <a:xfrm>
              <a:off x="2238" y="2042"/>
              <a:ext cx="2059" cy="1646"/>
            </a:xfrm>
            <a:custGeom>
              <a:avLst/>
              <a:gdLst>
                <a:gd name="T0" fmla="*/ 452 w 2060"/>
                <a:gd name="T1" fmla="*/ 673 h 1644"/>
                <a:gd name="T2" fmla="*/ 333 w 2060"/>
                <a:gd name="T3" fmla="*/ 615 h 1644"/>
                <a:gd name="T4" fmla="*/ 158 w 2060"/>
                <a:gd name="T5" fmla="*/ 665 h 1644"/>
                <a:gd name="T6" fmla="*/ 46 w 2060"/>
                <a:gd name="T7" fmla="*/ 779 h 1644"/>
                <a:gd name="T8" fmla="*/ 12 w 2060"/>
                <a:gd name="T9" fmla="*/ 961 h 1644"/>
                <a:gd name="T10" fmla="*/ 146 w 2060"/>
                <a:gd name="T11" fmla="*/ 1079 h 1644"/>
                <a:gd name="T12" fmla="*/ 308 w 2060"/>
                <a:gd name="T13" fmla="*/ 1061 h 1644"/>
                <a:gd name="T14" fmla="*/ 396 w 2060"/>
                <a:gd name="T15" fmla="*/ 1158 h 1644"/>
                <a:gd name="T16" fmla="*/ 452 w 2060"/>
                <a:gd name="T17" fmla="*/ 1487 h 1644"/>
                <a:gd name="T18" fmla="*/ 497 w 2060"/>
                <a:gd name="T19" fmla="*/ 1668 h 1644"/>
                <a:gd name="T20" fmla="*/ 704 w 2060"/>
                <a:gd name="T21" fmla="*/ 1614 h 1644"/>
                <a:gd name="T22" fmla="*/ 817 w 2060"/>
                <a:gd name="T23" fmla="*/ 1420 h 1644"/>
                <a:gd name="T24" fmla="*/ 885 w 2060"/>
                <a:gd name="T25" fmla="*/ 1173 h 1644"/>
                <a:gd name="T26" fmla="*/ 998 w 2060"/>
                <a:gd name="T27" fmla="*/ 1019 h 1644"/>
                <a:gd name="T28" fmla="*/ 796 w 2060"/>
                <a:gd name="T29" fmla="*/ 876 h 1644"/>
                <a:gd name="T30" fmla="*/ 817 w 2060"/>
                <a:gd name="T31" fmla="*/ 839 h 1644"/>
                <a:gd name="T32" fmla="*/ 1003 w 2060"/>
                <a:gd name="T33" fmla="*/ 936 h 1644"/>
                <a:gd name="T34" fmla="*/ 1078 w 2060"/>
                <a:gd name="T35" fmla="*/ 812 h 1644"/>
                <a:gd name="T36" fmla="*/ 1030 w 2060"/>
                <a:gd name="T37" fmla="*/ 783 h 1644"/>
                <a:gd name="T38" fmla="*/ 929 w 2060"/>
                <a:gd name="T39" fmla="*/ 736 h 1644"/>
                <a:gd name="T40" fmla="*/ 1121 w 2060"/>
                <a:gd name="T41" fmla="*/ 781 h 1644"/>
                <a:gd name="T42" fmla="*/ 1276 w 2060"/>
                <a:gd name="T43" fmla="*/ 872 h 1644"/>
                <a:gd name="T44" fmla="*/ 1353 w 2060"/>
                <a:gd name="T45" fmla="*/ 1053 h 1644"/>
                <a:gd name="T46" fmla="*/ 1588 w 2060"/>
                <a:gd name="T47" fmla="*/ 867 h 1644"/>
                <a:gd name="T48" fmla="*/ 1684 w 2060"/>
                <a:gd name="T49" fmla="*/ 1050 h 1644"/>
                <a:gd name="T50" fmla="*/ 1687 w 2060"/>
                <a:gd name="T51" fmla="*/ 894 h 1644"/>
                <a:gd name="T52" fmla="*/ 1739 w 2060"/>
                <a:gd name="T53" fmla="*/ 820 h 1644"/>
                <a:gd name="T54" fmla="*/ 1763 w 2060"/>
                <a:gd name="T55" fmla="*/ 564 h 1644"/>
                <a:gd name="T56" fmla="*/ 1804 w 2060"/>
                <a:gd name="T57" fmla="*/ 548 h 1644"/>
                <a:gd name="T58" fmla="*/ 1824 w 2060"/>
                <a:gd name="T59" fmla="*/ 447 h 1644"/>
                <a:gd name="T60" fmla="*/ 1785 w 2060"/>
                <a:gd name="T61" fmla="*/ 226 h 1644"/>
                <a:gd name="T62" fmla="*/ 1879 w 2060"/>
                <a:gd name="T63" fmla="*/ 108 h 1644"/>
                <a:gd name="T64" fmla="*/ 1927 w 2060"/>
                <a:gd name="T65" fmla="*/ 209 h 1644"/>
                <a:gd name="T66" fmla="*/ 1923 w 2060"/>
                <a:gd name="T67" fmla="*/ 123 h 1644"/>
                <a:gd name="T68" fmla="*/ 1955 w 2060"/>
                <a:gd name="T69" fmla="*/ 51 h 1644"/>
                <a:gd name="T70" fmla="*/ 2018 w 2060"/>
                <a:gd name="T71" fmla="*/ 0 h 1644"/>
                <a:gd name="T72" fmla="*/ 1800 w 2060"/>
                <a:gd name="T73" fmla="*/ 63 h 1644"/>
                <a:gd name="T74" fmla="*/ 1563 w 2060"/>
                <a:gd name="T75" fmla="*/ 83 h 1644"/>
                <a:gd name="T76" fmla="*/ 1329 w 2060"/>
                <a:gd name="T77" fmla="*/ 30 h 1644"/>
                <a:gd name="T78" fmla="*/ 1112 w 2060"/>
                <a:gd name="T79" fmla="*/ 65 h 1644"/>
                <a:gd name="T80" fmla="*/ 103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36 h 1644"/>
                <a:gd name="T98" fmla="*/ 167 w 2060"/>
                <a:gd name="T99" fmla="*/ 557 h 1644"/>
                <a:gd name="T100" fmla="*/ 283 w 2060"/>
                <a:gd name="T101" fmla="*/ 572 h 1644"/>
                <a:gd name="T102" fmla="*/ 381 w 2060"/>
                <a:gd name="T103" fmla="*/ 593 h 1644"/>
                <a:gd name="T104" fmla="*/ 493 w 2060"/>
                <a:gd name="T105" fmla="*/ 610 h 1644"/>
                <a:gd name="T106" fmla="*/ 487 w 2060"/>
                <a:gd name="T107" fmla="*/ 532 h 1644"/>
                <a:gd name="T108" fmla="*/ 592 w 2060"/>
                <a:gd name="T109" fmla="*/ 568 h 1644"/>
                <a:gd name="T110" fmla="*/ 686 w 2060"/>
                <a:gd name="T111" fmla="*/ 490 h 1644"/>
                <a:gd name="T112" fmla="*/ 772 w 2060"/>
                <a:gd name="T113" fmla="*/ 500 h 1644"/>
                <a:gd name="T114" fmla="*/ 639 w 2060"/>
                <a:gd name="T115" fmla="*/ 61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 smtClean="0">
                <a:solidFill>
                  <a:srgbClr val="093575"/>
                </a:solidFill>
                <a:latin typeface="Arial" panose="020B0604020202020204" pitchFamily="34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95375"/>
            <a:ext cx="1097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430184" y="152401"/>
            <a:ext cx="7473949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编辑母版标题样式</a:t>
            </a:r>
            <a:endParaRPr lang="zh-CN" altLang="en-US" smtClean="0"/>
          </a:p>
        </p:txBody>
      </p:sp>
      <p:sp>
        <p:nvSpPr>
          <p:cNvPr id="8198" name="Line 114"/>
          <p:cNvSpPr>
            <a:spLocks noChangeShapeType="1"/>
          </p:cNvSpPr>
          <p:nvPr userDrawn="1"/>
        </p:nvSpPr>
        <p:spPr bwMode="auto">
          <a:xfrm>
            <a:off x="607484" y="1019175"/>
            <a:ext cx="10769600" cy="0"/>
          </a:xfrm>
          <a:prstGeom prst="line">
            <a:avLst/>
          </a:prstGeom>
          <a:noFill/>
          <a:ln w="44450">
            <a:solidFill>
              <a:srgbClr val="33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smtClean="0">
              <a:solidFill>
                <a:srgbClr val="093575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8199" name="Rectangle 115"/>
          <p:cNvSpPr>
            <a:spLocks noChangeArrowheads="1"/>
          </p:cNvSpPr>
          <p:nvPr userDrawn="1"/>
        </p:nvSpPr>
        <p:spPr bwMode="auto">
          <a:xfrm>
            <a:off x="9647768" y="904875"/>
            <a:ext cx="2544233" cy="2127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9357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8200" name="Object 15"/>
          <p:cNvGraphicFramePr>
            <a:graphicFrameLocks noChangeAspect="1"/>
          </p:cNvGraphicFramePr>
          <p:nvPr userDrawn="1"/>
        </p:nvGraphicFramePr>
        <p:xfrm>
          <a:off x="596900" y="277814"/>
          <a:ext cx="25146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hoto Editor 照片" r:id="rId13" imgW="4324350" imgH="1343025" progId="">
                  <p:embed/>
                </p:oleObj>
              </mc:Choice>
              <mc:Fallback>
                <p:oleObj name="Photo Editor 照片" r:id="rId13" imgW="4324350" imgH="1343025" progId="">
                  <p:embed/>
                  <p:pic>
                    <p:nvPicPr>
                      <p:cNvPr id="0" name="图片 2048" descr="image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6900" y="277814"/>
                        <a:ext cx="2514600" cy="585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Text Box 7"/>
          <p:cNvSpPr txBox="1">
            <a:spLocks noChangeArrowheads="1"/>
          </p:cNvSpPr>
          <p:nvPr userDrawn="1"/>
        </p:nvSpPr>
        <p:spPr bwMode="auto">
          <a:xfrm>
            <a:off x="2590570" y="144624"/>
            <a:ext cx="1873249" cy="8001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D47FF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b="1" dirty="0">
                <a:ln w="22225">
                  <a:solidFill>
                    <a:srgbClr val="093575"/>
                  </a:solidFill>
                </a:ln>
                <a:solidFill>
                  <a:srgbClr val="0A3B84"/>
                </a:solidFill>
                <a:latin typeface="黑体" panose="02010609060101010101" charset="-122"/>
                <a:ea typeface="黑体" panose="02010609060101010101" charset="-122"/>
              </a:rPr>
              <a:t>33</a:t>
            </a:r>
            <a:endParaRPr lang="en-US" altLang="zh-CN" sz="4000" b="1" dirty="0">
              <a:ln w="22225">
                <a:solidFill>
                  <a:srgbClr val="093575"/>
                </a:solidFill>
              </a:ln>
              <a:solidFill>
                <a:srgbClr val="0A3B8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p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6213305" y="2051050"/>
            <a:ext cx="184731" cy="814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</a:pPr>
            <a:endParaRPr lang="zh-CN" alt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3625215" y="4103370"/>
            <a:ext cx="7327900" cy="2030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          名：    </a:t>
            </a:r>
            <a:endParaRPr lang="zh-CN" altLang="en-US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    业：</a:t>
            </a:r>
            <a:endParaRPr lang="en-US" altLang="zh-CN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 导 教 师：</a:t>
            </a:r>
            <a:endParaRPr lang="zh-CN" altLang="en-US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5691776" y="1174135"/>
            <a:ext cx="184730" cy="1692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</a:pPr>
            <a:endParaRPr lang="zh-CN" altLang="en-US" sz="4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logo5.png"/>
          <p:cNvPicPr>
            <a:picLocks noChangeAspect="1"/>
          </p:cNvPicPr>
          <p:nvPr/>
        </p:nvPicPr>
        <p:blipFill>
          <a:blip r:embed="rId1" cstate="print"/>
          <a:srcRect t="7165" r="45928"/>
          <a:stretch>
            <a:fillRect/>
          </a:stretch>
        </p:blipFill>
        <p:spPr>
          <a:xfrm>
            <a:off x="256009" y="176981"/>
            <a:ext cx="3569894" cy="737420"/>
          </a:xfrm>
          <a:prstGeom prst="rect">
            <a:avLst/>
          </a:prstGeom>
        </p:spPr>
      </p:pic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4421433" y="2583835"/>
            <a:ext cx="2418080" cy="1771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4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lang="zh-CN" altLang="en-US" sz="4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2267091" y="941302"/>
            <a:ext cx="6591300" cy="1771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zh-CN" sz="4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4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4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1" descr="C:\Users\liby\AppData\Roaming\Tencent\Users\109052158\QQ\WinTemp\RichOle\6EJJ8AUS8U{Z{T}TS8@{9U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70258" y="0"/>
            <a:ext cx="2875935" cy="442452"/>
          </a:xfrm>
          <a:prstGeom prst="rect">
            <a:avLst/>
          </a:prstGeom>
          <a:noFill/>
        </p:spPr>
      </p:pic>
      <p:pic>
        <p:nvPicPr>
          <p:cNvPr id="26" name="图片 25" descr="he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684" y="0"/>
            <a:ext cx="2225040" cy="44958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5"/>
          <p:cNvSpPr txBox="1">
            <a:spLocks noChangeArrowheads="1"/>
          </p:cNvSpPr>
          <p:nvPr/>
        </p:nvSpPr>
        <p:spPr bwMode="auto">
          <a:xfrm>
            <a:off x="0" y="-93137"/>
            <a:ext cx="6056305" cy="5979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02009" y="47599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四、进度安排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5"/>
          <p:cNvSpPr txBox="1">
            <a:spLocks noChangeArrowheads="1"/>
          </p:cNvSpPr>
          <p:nvPr/>
        </p:nvSpPr>
        <p:spPr bwMode="auto">
          <a:xfrm>
            <a:off x="237067" y="1193796"/>
            <a:ext cx="1701800" cy="52565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进度安排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61"/>
          <p:cNvSpPr txBox="1">
            <a:spLocks noChangeArrowheads="1"/>
          </p:cNvSpPr>
          <p:nvPr/>
        </p:nvSpPr>
        <p:spPr bwMode="auto">
          <a:xfrm>
            <a:off x="1448012" y="2372359"/>
            <a:ext cx="3337560" cy="540341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把表列出即可，不需讲解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2"/>
          <p:cNvSpPr txBox="1">
            <a:spLocks noGrp="1"/>
          </p:cNvSpPr>
          <p:nvPr/>
        </p:nvSpPr>
        <p:spPr bwMode="auto">
          <a:xfrm>
            <a:off x="116417" y="6599243"/>
            <a:ext cx="533400" cy="84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fld id="{ACCA0328-0283-47B7-BD05-07F119B43031}" type="slidenum">
              <a:rPr lang="en-GB" altLang="en-GB" sz="1200">
                <a:solidFill>
                  <a:srgbClr val="898989"/>
                </a:solidFill>
              </a:rPr>
            </a:fld>
            <a:endParaRPr lang="en-GB" altLang="en-GB" sz="1200" dirty="0">
              <a:solidFill>
                <a:srgbClr val="898989"/>
              </a:solidFill>
            </a:endParaRPr>
          </a:p>
        </p:txBody>
      </p:sp>
      <p:pic>
        <p:nvPicPr>
          <p:cNvPr id="3" name="图片 2" descr="tu2.jpg"/>
          <p:cNvPicPr>
            <a:picLocks noChangeAspect="1"/>
          </p:cNvPicPr>
          <p:nvPr/>
        </p:nvPicPr>
        <p:blipFill>
          <a:blip r:embed="rId1" cstate="print"/>
          <a:srcRect l="10550" t="14948" r="8716" b="15464"/>
          <a:stretch>
            <a:fillRect/>
          </a:stretch>
        </p:blipFill>
        <p:spPr>
          <a:xfrm>
            <a:off x="3864077" y="2536723"/>
            <a:ext cx="5191433" cy="19910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1" descr="C:\Users\liby\AppData\Roaming\Tencent\Users\109052158\QQ\WinTemp\RichOle\6EJJ8AUS8U{Z{T}TS8@{9U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70258" y="0"/>
            <a:ext cx="2875935" cy="442452"/>
          </a:xfrm>
          <a:prstGeom prst="rect">
            <a:avLst/>
          </a:prstGeom>
          <a:noFill/>
        </p:spPr>
      </p:pic>
      <p:pic>
        <p:nvPicPr>
          <p:cNvPr id="26" name="图片 25" descr="he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684" y="0"/>
            <a:ext cx="2225040" cy="44958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502009" y="431750"/>
            <a:ext cx="1384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2766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solidFill>
                <a:srgbClr val="2766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1"/>
          <p:cNvSpPr txBox="1"/>
          <p:nvPr/>
        </p:nvSpPr>
        <p:spPr>
          <a:xfrm>
            <a:off x="1445907" y="2699724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 flipH="1">
            <a:off x="3422650" y="1473201"/>
            <a:ext cx="45719" cy="3405188"/>
          </a:xfrm>
          <a:prstGeom prst="rect">
            <a:avLst/>
          </a:prstGeom>
          <a:solidFill>
            <a:srgbClr val="276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4" name="组合 37"/>
          <p:cNvGrpSpPr/>
          <p:nvPr/>
        </p:nvGrpSpPr>
        <p:grpSpPr bwMode="auto">
          <a:xfrm>
            <a:off x="3762375" y="2595563"/>
            <a:ext cx="7570788" cy="819150"/>
            <a:chOff x="5471885" y="1513113"/>
            <a:chExt cx="2786743" cy="566672"/>
          </a:xfrm>
        </p:grpSpPr>
        <p:sp>
          <p:nvSpPr>
            <p:cNvPr id="35" name="矩形 34"/>
            <p:cNvSpPr/>
            <p:nvPr/>
          </p:nvSpPr>
          <p:spPr>
            <a:xfrm>
              <a:off x="5471885" y="1513113"/>
              <a:ext cx="2786743" cy="566672"/>
            </a:xfrm>
            <a:prstGeom prst="rect">
              <a:avLst/>
            </a:prstGeom>
            <a:solidFill>
              <a:srgbClr val="27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512789" y="1548255"/>
              <a:ext cx="392096" cy="421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文本框 15"/>
            <p:cNvSpPr txBox="1">
              <a:spLocks noChangeArrowheads="1"/>
            </p:cNvSpPr>
            <p:nvPr/>
          </p:nvSpPr>
          <p:spPr bwMode="auto">
            <a:xfrm>
              <a:off x="5546734" y="1544825"/>
              <a:ext cx="267880" cy="51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2766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800" b="1">
                <a:solidFill>
                  <a:srgbClr val="2766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41"/>
            <p:cNvSpPr>
              <a:spLocks noChangeArrowheads="1"/>
            </p:cNvSpPr>
            <p:nvPr/>
          </p:nvSpPr>
          <p:spPr bwMode="auto">
            <a:xfrm>
              <a:off x="6659137" y="1626755"/>
              <a:ext cx="521134" cy="31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课题内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容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7"/>
          <p:cNvGrpSpPr/>
          <p:nvPr/>
        </p:nvGrpSpPr>
        <p:grpSpPr bwMode="auto">
          <a:xfrm>
            <a:off x="3708400" y="1535113"/>
            <a:ext cx="7629525" cy="852487"/>
            <a:chOff x="5519172" y="1513113"/>
            <a:chExt cx="2986696" cy="601418"/>
          </a:xfrm>
        </p:grpSpPr>
        <p:sp>
          <p:nvSpPr>
            <p:cNvPr id="40" name="矩形 39"/>
            <p:cNvSpPr/>
            <p:nvPr/>
          </p:nvSpPr>
          <p:spPr>
            <a:xfrm>
              <a:off x="5519172" y="1513113"/>
              <a:ext cx="2986696" cy="565579"/>
            </a:xfrm>
            <a:prstGeom prst="rect">
              <a:avLst/>
            </a:prstGeom>
            <a:solidFill>
              <a:srgbClr val="27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563295" y="1619509"/>
              <a:ext cx="439366" cy="331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文本框 15"/>
            <p:cNvSpPr txBox="1">
              <a:spLocks noChangeArrowheads="1"/>
            </p:cNvSpPr>
            <p:nvPr/>
          </p:nvSpPr>
          <p:spPr bwMode="auto">
            <a:xfrm>
              <a:off x="5618806" y="1596042"/>
              <a:ext cx="267956" cy="51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2766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800" b="1">
                <a:solidFill>
                  <a:srgbClr val="2766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1"/>
            <p:cNvSpPr>
              <a:spLocks noChangeArrowheads="1"/>
            </p:cNvSpPr>
            <p:nvPr/>
          </p:nvSpPr>
          <p:spPr bwMode="auto">
            <a:xfrm>
              <a:off x="7035487" y="1557510"/>
              <a:ext cx="91421" cy="45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组合 37"/>
          <p:cNvGrpSpPr/>
          <p:nvPr/>
        </p:nvGrpSpPr>
        <p:grpSpPr bwMode="auto">
          <a:xfrm>
            <a:off x="3781357" y="3655125"/>
            <a:ext cx="7600950" cy="924189"/>
            <a:chOff x="5489582" y="1522156"/>
            <a:chExt cx="2926208" cy="623850"/>
          </a:xfrm>
        </p:grpSpPr>
        <p:sp>
          <p:nvSpPr>
            <p:cNvPr id="45" name="矩形 44"/>
            <p:cNvSpPr/>
            <p:nvPr/>
          </p:nvSpPr>
          <p:spPr>
            <a:xfrm>
              <a:off x="5489582" y="1522156"/>
              <a:ext cx="2926208" cy="566878"/>
            </a:xfrm>
            <a:prstGeom prst="rect">
              <a:avLst/>
            </a:prstGeom>
            <a:solidFill>
              <a:srgbClr val="27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512832" y="1618161"/>
              <a:ext cx="422919" cy="336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文本框 15"/>
            <p:cNvSpPr txBox="1">
              <a:spLocks noChangeArrowheads="1"/>
            </p:cNvSpPr>
            <p:nvPr/>
          </p:nvSpPr>
          <p:spPr bwMode="auto">
            <a:xfrm>
              <a:off x="5546734" y="1624465"/>
              <a:ext cx="269860" cy="52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2766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800" b="1">
                <a:solidFill>
                  <a:srgbClr val="2766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1"/>
            <p:cNvSpPr>
              <a:spLocks noChangeArrowheads="1"/>
            </p:cNvSpPr>
            <p:nvPr/>
          </p:nvSpPr>
          <p:spPr bwMode="auto">
            <a:xfrm>
              <a:off x="6743991" y="1634076"/>
              <a:ext cx="545043" cy="31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技术方案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组合 37"/>
          <p:cNvGrpSpPr/>
          <p:nvPr/>
        </p:nvGrpSpPr>
        <p:grpSpPr bwMode="auto">
          <a:xfrm>
            <a:off x="3748088" y="4664075"/>
            <a:ext cx="7570787" cy="803275"/>
            <a:chOff x="5471885" y="1513113"/>
            <a:chExt cx="2863069" cy="566662"/>
          </a:xfrm>
        </p:grpSpPr>
        <p:sp>
          <p:nvSpPr>
            <p:cNvPr id="50" name="矩形 49"/>
            <p:cNvSpPr/>
            <p:nvPr/>
          </p:nvSpPr>
          <p:spPr>
            <a:xfrm>
              <a:off x="5471885" y="1513113"/>
              <a:ext cx="2863069" cy="566662"/>
            </a:xfrm>
            <a:prstGeom prst="rect">
              <a:avLst/>
            </a:prstGeom>
            <a:solidFill>
              <a:srgbClr val="27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513309" y="1547830"/>
              <a:ext cx="410039" cy="402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2" name="文本框 15"/>
            <p:cNvSpPr txBox="1">
              <a:spLocks noChangeArrowheads="1"/>
            </p:cNvSpPr>
            <p:nvPr/>
          </p:nvSpPr>
          <p:spPr bwMode="auto">
            <a:xfrm>
              <a:off x="5546734" y="1544825"/>
              <a:ext cx="269860" cy="52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2766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2800" b="1" dirty="0">
                <a:solidFill>
                  <a:srgbClr val="2766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41"/>
            <p:cNvSpPr>
              <a:spLocks noChangeArrowheads="1"/>
            </p:cNvSpPr>
            <p:nvPr/>
          </p:nvSpPr>
          <p:spPr bwMode="auto">
            <a:xfrm>
              <a:off x="6703307" y="1604077"/>
              <a:ext cx="535407" cy="32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进度安排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" name="文本框 15"/>
          <p:cNvSpPr txBox="1">
            <a:spLocks noChangeArrowheads="1"/>
          </p:cNvSpPr>
          <p:nvPr/>
        </p:nvSpPr>
        <p:spPr bwMode="auto">
          <a:xfrm>
            <a:off x="0" y="-93137"/>
            <a:ext cx="6056305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1" descr="C:\Users\liby\AppData\Roaming\Tencent\Users\109052158\QQ\WinTemp\RichOle\6EJJ8AUS8U{Z{T}TS8@{9U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70258" y="0"/>
            <a:ext cx="2875935" cy="442452"/>
          </a:xfrm>
          <a:prstGeom prst="rect">
            <a:avLst/>
          </a:prstGeom>
          <a:noFill/>
        </p:spPr>
      </p:pic>
      <p:pic>
        <p:nvPicPr>
          <p:cNvPr id="26" name="图片 25" descr="he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684" y="0"/>
            <a:ext cx="2225040" cy="44958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502009" y="47599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一、课题背景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5"/>
          <p:cNvSpPr txBox="1">
            <a:spLocks noChangeArrowheads="1"/>
          </p:cNvSpPr>
          <p:nvPr/>
        </p:nvSpPr>
        <p:spPr bwMode="auto">
          <a:xfrm>
            <a:off x="0" y="-93137"/>
            <a:ext cx="6056305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2" descr="手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3" y="1947527"/>
            <a:ext cx="4289285" cy="372182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60"/>
          <p:cNvSpPr>
            <a:spLocks noChangeArrowheads="1"/>
          </p:cNvSpPr>
          <p:nvPr/>
        </p:nvSpPr>
        <p:spPr bwMode="auto">
          <a:xfrm>
            <a:off x="5621020" y="2609850"/>
            <a:ext cx="1859915" cy="2233930"/>
          </a:xfrm>
          <a:prstGeom prst="rightArrow">
            <a:avLst>
              <a:gd name="adj1" fmla="val 68556"/>
              <a:gd name="adj2" fmla="val 38969"/>
            </a:avLst>
          </a:prstGeom>
          <a:solidFill>
            <a:schemeClr val="accent2">
              <a:lumMod val="75000"/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6310" y="5554101"/>
            <a:ext cx="1010777" cy="134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5994400" y="1105322"/>
            <a:ext cx="5232399" cy="161582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这一页写需求背景，也就是开题报告或者任务书里面第一部分里面的第一段话，用于引出本项目的要解决的问题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1"/>
          <p:cNvSpPr txBox="1">
            <a:spLocks noChangeArrowheads="1"/>
          </p:cNvSpPr>
          <p:nvPr/>
        </p:nvSpPr>
        <p:spPr bwMode="auto">
          <a:xfrm>
            <a:off x="7374467" y="2851362"/>
            <a:ext cx="3942292" cy="161582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尽量的找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2~3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幅和需求背景相关的的图片插入本业，然后写几个关键词作为点缀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1"/>
          <p:cNvSpPr txBox="1">
            <a:spLocks noChangeArrowheads="1"/>
          </p:cNvSpPr>
          <p:nvPr/>
        </p:nvSpPr>
        <p:spPr bwMode="auto">
          <a:xfrm>
            <a:off x="509058" y="5988262"/>
            <a:ext cx="3337560" cy="598805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本页控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20s-40s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lang="en-US" altLang="zh-CN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5"/>
          <p:cNvSpPr txBox="1">
            <a:spLocks noChangeArrowheads="1"/>
          </p:cNvSpPr>
          <p:nvPr/>
        </p:nvSpPr>
        <p:spPr bwMode="auto">
          <a:xfrm>
            <a:off x="237067" y="1193796"/>
            <a:ext cx="1701800" cy="572464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技术需求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1"/>
          <p:cNvSpPr txBox="1">
            <a:spLocks noChangeArrowheads="1"/>
          </p:cNvSpPr>
          <p:nvPr/>
        </p:nvSpPr>
        <p:spPr bwMode="auto">
          <a:xfrm>
            <a:off x="6417733" y="4790228"/>
            <a:ext cx="3942292" cy="161582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2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里面切记不要出现大段文字，如果找不到合适的图，需要把文字进行图表化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1" descr="C:\Users\liby\AppData\Roaming\Tencent\Users\109052158\QQ\WinTemp\RichOle\6EJJ8AUS8U{Z{T}TS8@{9U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70258" y="0"/>
            <a:ext cx="2875935" cy="442452"/>
          </a:xfrm>
          <a:prstGeom prst="rect">
            <a:avLst/>
          </a:prstGeom>
          <a:noFill/>
        </p:spPr>
      </p:pic>
      <p:pic>
        <p:nvPicPr>
          <p:cNvPr id="26" name="图片 25" descr="he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9025" y="0"/>
            <a:ext cx="2225040" cy="44958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539552" y="2816942"/>
            <a:ext cx="10572948" cy="2093182"/>
            <a:chOff x="806609" y="3509755"/>
            <a:chExt cx="10343040" cy="2008187"/>
          </a:xfrm>
        </p:grpSpPr>
        <p:grpSp>
          <p:nvGrpSpPr>
            <p:cNvPr id="36" name="组合 44"/>
            <p:cNvGrpSpPr/>
            <p:nvPr/>
          </p:nvGrpSpPr>
          <p:grpSpPr bwMode="auto">
            <a:xfrm>
              <a:off x="806609" y="3532106"/>
              <a:ext cx="10343043" cy="1959292"/>
              <a:chOff x="1278168" y="2752056"/>
              <a:chExt cx="9402534" cy="1781844"/>
            </a:xfrm>
          </p:grpSpPr>
          <p:sp>
            <p:nvSpPr>
              <p:cNvPr id="49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84AEF7"/>
                  </a:solidFill>
                </a:endParaRPr>
              </a:p>
            </p:txBody>
          </p:sp>
          <p:sp>
            <p:nvSpPr>
              <p:cNvPr id="50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84AEF7"/>
                  </a:solidFill>
                </a:endParaRPr>
              </a:p>
            </p:txBody>
          </p:sp>
          <p:sp>
            <p:nvSpPr>
              <p:cNvPr id="51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84AEF7"/>
                  </a:solidFill>
                </a:endParaRPr>
              </a:p>
            </p:txBody>
          </p:sp>
          <p:sp>
            <p:nvSpPr>
              <p:cNvPr id="52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84AEF7"/>
                  </a:solidFill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9552018" y="3641390"/>
                <a:ext cx="1128684" cy="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116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47" name="矩形 46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84AEF7"/>
                  </a:solidFill>
                </a:endParaRPr>
              </a:p>
            </p:txBody>
          </p:sp>
          <p:sp>
            <p:nvSpPr>
              <p:cNvPr id="48" name="空心弧 47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84AEF7"/>
                  </a:solidFill>
                </a:endParaRPr>
              </a:p>
            </p:txBody>
          </p:sp>
        </p:grpSp>
        <p:grpSp>
          <p:nvGrpSpPr>
            <p:cNvPr id="38" name="组合 117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45" name="矩形 44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84AEF7"/>
                  </a:solidFill>
                </a:endParaRPr>
              </a:p>
            </p:txBody>
          </p:sp>
          <p:sp>
            <p:nvSpPr>
              <p:cNvPr id="46" name="空心弧 45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84AEF7"/>
                  </a:solidFill>
                </a:endParaRPr>
              </a:p>
            </p:txBody>
          </p:sp>
        </p:grpSp>
        <p:grpSp>
          <p:nvGrpSpPr>
            <p:cNvPr id="39" name="组合 118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43" name="矩形 42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84AEF7"/>
                  </a:solidFill>
                </a:endParaRPr>
              </a:p>
            </p:txBody>
          </p:sp>
          <p:sp>
            <p:nvSpPr>
              <p:cNvPr id="44" name="空心弧 43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84AEF7"/>
                  </a:solidFill>
                </a:endParaRPr>
              </a:p>
            </p:txBody>
          </p:sp>
        </p:grpSp>
        <p:grpSp>
          <p:nvGrpSpPr>
            <p:cNvPr id="40" name="组合 119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41" name="矩形 40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84AEF7"/>
                  </a:solidFill>
                </a:endParaRPr>
              </a:p>
            </p:txBody>
          </p:sp>
          <p:sp>
            <p:nvSpPr>
              <p:cNvPr id="42" name="空心弧 41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84AEF7"/>
                  </a:solidFill>
                </a:endParaRPr>
              </a:p>
            </p:txBody>
          </p:sp>
        </p:grpSp>
      </p:grpSp>
      <p:sp>
        <p:nvSpPr>
          <p:cNvPr id="55" name="椭圆 54"/>
          <p:cNvSpPr/>
          <p:nvPr/>
        </p:nvSpPr>
        <p:spPr>
          <a:xfrm>
            <a:off x="4060477" y="3160397"/>
            <a:ext cx="1694863" cy="158641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4AEF7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961210" y="3091335"/>
            <a:ext cx="1682362" cy="1578319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800" dirty="0">
              <a:solidFill>
                <a:srgbClr val="84AEF7"/>
              </a:solidFill>
              <a:latin typeface="Chelsea" panose="02000500000000000000" pitchFamily="2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943600" y="3116874"/>
            <a:ext cx="1778000" cy="1578319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4AEF7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8070746" y="3160397"/>
            <a:ext cx="1533372" cy="157831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4AEF7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011830" y="3437176"/>
            <a:ext cx="1605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XXXX</a:t>
            </a:r>
            <a:endParaRPr lang="zh-CN" altLang="en-US" sz="2800" b="1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183463" y="3460549"/>
            <a:ext cx="1426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XXXXX</a:t>
            </a:r>
            <a:endParaRPr lang="zh-CN" altLang="en-US" sz="2800" b="1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125259" y="3498240"/>
            <a:ext cx="1737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XXXXX</a:t>
            </a:r>
            <a:endParaRPr lang="zh-CN" altLang="en-US" sz="2800" b="1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235807" y="3517735"/>
            <a:ext cx="1344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XXXXX</a:t>
            </a:r>
            <a:endParaRPr lang="zh-CN" altLang="en-US" sz="2800" b="1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TextBox 61"/>
          <p:cNvSpPr txBox="1">
            <a:spLocks noChangeArrowheads="1"/>
          </p:cNvSpPr>
          <p:nvPr/>
        </p:nvSpPr>
        <p:spPr bwMode="auto">
          <a:xfrm>
            <a:off x="1213696" y="1847639"/>
            <a:ext cx="4755304" cy="110799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针对上一页提出的问题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国内外是如何解决的，效果如何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1260475" y="5477510"/>
            <a:ext cx="4190365" cy="598805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本页需要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40S-1min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1"/>
          <p:cNvSpPr txBox="1">
            <a:spLocks noChangeArrowheads="1"/>
          </p:cNvSpPr>
          <p:nvPr/>
        </p:nvSpPr>
        <p:spPr bwMode="auto">
          <a:xfrm>
            <a:off x="6935470" y="1762972"/>
            <a:ext cx="1800860" cy="110799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这里的内容要高度概括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61"/>
          <p:cNvSpPr txBox="1">
            <a:spLocks noChangeArrowheads="1"/>
          </p:cNvSpPr>
          <p:nvPr/>
        </p:nvSpPr>
        <p:spPr bwMode="auto">
          <a:xfrm>
            <a:off x="6747933" y="4977553"/>
            <a:ext cx="3739939" cy="600164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研究现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状最好要有一个结论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15"/>
          <p:cNvSpPr txBox="1">
            <a:spLocks noChangeArrowheads="1"/>
          </p:cNvSpPr>
          <p:nvPr/>
        </p:nvSpPr>
        <p:spPr bwMode="auto">
          <a:xfrm>
            <a:off x="0" y="-93137"/>
            <a:ext cx="6056305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10"/>
          <p:cNvSpPr txBox="1">
            <a:spLocks noChangeArrowheads="1"/>
          </p:cNvSpPr>
          <p:nvPr/>
        </p:nvSpPr>
        <p:spPr bwMode="auto">
          <a:xfrm>
            <a:off x="502009" y="47599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一、课题背景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15"/>
          <p:cNvSpPr txBox="1">
            <a:spLocks noChangeArrowheads="1"/>
          </p:cNvSpPr>
          <p:nvPr/>
        </p:nvSpPr>
        <p:spPr bwMode="auto">
          <a:xfrm>
            <a:off x="237067" y="1193796"/>
            <a:ext cx="1701800" cy="52565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研究现状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6" grpId="0" bldLvl="0" animBg="1"/>
      <p:bldP spid="57" grpId="0" bldLvl="0" animBg="1"/>
      <p:bldP spid="58" grpId="0" bldLvl="0" animBg="1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1" descr="C:\Users\liby\AppData\Roaming\Tencent\Users\109052158\QQ\WinTemp\RichOle\6EJJ8AUS8U{Z{T}TS8@{9U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70258" y="0"/>
            <a:ext cx="2875935" cy="442452"/>
          </a:xfrm>
          <a:prstGeom prst="rect">
            <a:avLst/>
          </a:prstGeom>
          <a:noFill/>
        </p:spPr>
      </p:pic>
      <p:pic>
        <p:nvPicPr>
          <p:cNvPr id="26" name="图片 25" descr="he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9025" y="0"/>
            <a:ext cx="2225040" cy="44958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61"/>
          <p:cNvSpPr txBox="1">
            <a:spLocks noChangeArrowheads="1"/>
          </p:cNvSpPr>
          <p:nvPr/>
        </p:nvSpPr>
        <p:spPr bwMode="auto">
          <a:xfrm>
            <a:off x="1637027" y="1881505"/>
            <a:ext cx="5669705" cy="161582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针对前两页的问题，提出本项目想做什么，要达到什么目的。</a:t>
            </a:r>
            <a:endParaRPr lang="en-US" altLang="zh-CN" sz="2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页可以用一段话，也可以分条目列出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15"/>
          <p:cNvSpPr txBox="1">
            <a:spLocks noChangeArrowheads="1"/>
          </p:cNvSpPr>
          <p:nvPr/>
        </p:nvSpPr>
        <p:spPr bwMode="auto">
          <a:xfrm>
            <a:off x="0" y="-93137"/>
            <a:ext cx="6056305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10"/>
          <p:cNvSpPr txBox="1">
            <a:spLocks noChangeArrowheads="1"/>
          </p:cNvSpPr>
          <p:nvPr/>
        </p:nvSpPr>
        <p:spPr bwMode="auto">
          <a:xfrm>
            <a:off x="502009" y="47599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一、课题背景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15"/>
          <p:cNvSpPr txBox="1">
            <a:spLocks noChangeArrowheads="1"/>
          </p:cNvSpPr>
          <p:nvPr/>
        </p:nvSpPr>
        <p:spPr bwMode="auto">
          <a:xfrm>
            <a:off x="237067" y="1193796"/>
            <a:ext cx="1701800" cy="52565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1"/>
          <p:cNvSpPr txBox="1">
            <a:spLocks noChangeArrowheads="1"/>
          </p:cNvSpPr>
          <p:nvPr/>
        </p:nvSpPr>
        <p:spPr bwMode="auto">
          <a:xfrm>
            <a:off x="1399962" y="4057438"/>
            <a:ext cx="4221905" cy="161582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解决问题：</a:t>
            </a:r>
            <a:endParaRPr lang="en-US" altLang="zh-CN" sz="2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方法措施：</a:t>
            </a:r>
            <a:endParaRPr lang="en-US" altLang="zh-CN" sz="2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果益处：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1"/>
          <p:cNvSpPr txBox="1">
            <a:spLocks noChangeArrowheads="1"/>
          </p:cNvSpPr>
          <p:nvPr/>
        </p:nvSpPr>
        <p:spPr bwMode="auto">
          <a:xfrm>
            <a:off x="6031228" y="3938905"/>
            <a:ext cx="4221905" cy="598805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本页控制在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1" descr="C:\Users\liby\AppData\Roaming\Tencent\Users\109052158\QQ\WinTemp\RichOle\6EJJ8AUS8U{Z{T}TS8@{9U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70258" y="0"/>
            <a:ext cx="2875935" cy="442452"/>
          </a:xfrm>
          <a:prstGeom prst="rect">
            <a:avLst/>
          </a:prstGeom>
          <a:noFill/>
        </p:spPr>
      </p:pic>
      <p:pic>
        <p:nvPicPr>
          <p:cNvPr id="26" name="图片 25" descr="he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684" y="0"/>
            <a:ext cx="2225040" cy="44958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637964" y="2120688"/>
            <a:ext cx="1624965" cy="23056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91316" tIns="45654" rIns="91316" bIns="45654">
            <a:spAutoFit/>
          </a:bodyPr>
          <a:lstStyle/>
          <a:p>
            <a:pPr algn="ctr" defTabSz="1227455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主要研究内容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3673223" y="1323340"/>
            <a:ext cx="2304243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16" tIns="45654" rIns="91316" bIns="45654">
            <a:spAutoFit/>
          </a:bodyPr>
          <a:lstStyle/>
          <a:p>
            <a:pPr defTabSz="1227455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2377822" y="2330873"/>
            <a:ext cx="4330700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16" tIns="45654" rIns="91316" bIns="45654">
            <a:spAutoFit/>
          </a:bodyPr>
          <a:lstStyle/>
          <a:p>
            <a:pPr algn="ctr" defTabSz="1227455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2102657" y="3334173"/>
            <a:ext cx="4330700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16" tIns="45654" rIns="91316" bIns="45654">
            <a:spAutoFit/>
          </a:bodyPr>
          <a:lstStyle/>
          <a:p>
            <a:pPr algn="ctr" defTabSz="1227455"/>
            <a:r>
              <a:rPr 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endParaRPr 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2288924" y="4316307"/>
            <a:ext cx="4330700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16" tIns="45654" rIns="91316" bIns="45654">
            <a:spAutoFit/>
          </a:bodyPr>
          <a:lstStyle/>
          <a:p>
            <a:pPr algn="ctr" defTabSz="1227455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2390523" y="5447136"/>
            <a:ext cx="4330700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16" tIns="45654" rIns="91316" bIns="45654">
            <a:spAutoFit/>
          </a:bodyPr>
          <a:lstStyle/>
          <a:p>
            <a:pPr algn="ctr" defTabSz="1227455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4361140" y="1801707"/>
            <a:ext cx="2921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4354790" y="2843107"/>
            <a:ext cx="2921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4361140" y="3794020"/>
            <a:ext cx="2921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下箭头 30"/>
          <p:cNvSpPr/>
          <p:nvPr/>
        </p:nvSpPr>
        <p:spPr>
          <a:xfrm>
            <a:off x="4361140" y="4884632"/>
            <a:ext cx="2921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61"/>
          <p:cNvSpPr txBox="1">
            <a:spLocks noChangeArrowheads="1"/>
          </p:cNvSpPr>
          <p:nvPr/>
        </p:nvSpPr>
        <p:spPr bwMode="auto">
          <a:xfrm>
            <a:off x="6790479" y="1517226"/>
            <a:ext cx="3337560" cy="598805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本页控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40S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5"/>
          <p:cNvSpPr txBox="1">
            <a:spLocks noChangeArrowheads="1"/>
          </p:cNvSpPr>
          <p:nvPr/>
        </p:nvSpPr>
        <p:spPr bwMode="auto">
          <a:xfrm>
            <a:off x="0" y="-93137"/>
            <a:ext cx="6056305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02009" y="47599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二、课题内容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61"/>
          <p:cNvSpPr txBox="1">
            <a:spLocks noChangeArrowheads="1"/>
          </p:cNvSpPr>
          <p:nvPr/>
        </p:nvSpPr>
        <p:spPr bwMode="auto">
          <a:xfrm>
            <a:off x="6832812" y="2499360"/>
            <a:ext cx="3337560" cy="263149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最好只列出每个研究内容的条目，然后讲解的时候稍微做一点解释；如果怕记不住可以在每一条加一句话的注释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1" descr="C:\Users\liby\AppData\Roaming\Tencent\Users\109052158\QQ\WinTemp\RichOle\6EJJ8AUS8U{Z{T}TS8@{9U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70258" y="0"/>
            <a:ext cx="2875935" cy="442452"/>
          </a:xfrm>
          <a:prstGeom prst="rect">
            <a:avLst/>
          </a:prstGeom>
          <a:noFill/>
        </p:spPr>
      </p:pic>
      <p:pic>
        <p:nvPicPr>
          <p:cNvPr id="26" name="图片 25" descr="he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684" y="0"/>
            <a:ext cx="2225040" cy="44958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5"/>
          <p:cNvSpPr txBox="1">
            <a:spLocks noChangeArrowheads="1"/>
          </p:cNvSpPr>
          <p:nvPr/>
        </p:nvSpPr>
        <p:spPr bwMode="auto">
          <a:xfrm>
            <a:off x="0" y="-93137"/>
            <a:ext cx="6056305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02009" y="47599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三、技术方案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5"/>
          <p:cNvSpPr txBox="1">
            <a:spLocks noChangeArrowheads="1"/>
          </p:cNvSpPr>
          <p:nvPr/>
        </p:nvSpPr>
        <p:spPr bwMode="auto">
          <a:xfrm>
            <a:off x="237067" y="1193796"/>
            <a:ext cx="1701800" cy="52565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关键问题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61"/>
          <p:cNvSpPr txBox="1">
            <a:spLocks noChangeArrowheads="1"/>
          </p:cNvSpPr>
          <p:nvPr/>
        </p:nvSpPr>
        <p:spPr bwMode="auto">
          <a:xfrm>
            <a:off x="1067012" y="2177626"/>
            <a:ext cx="3337560" cy="540341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提出问题：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1"/>
          <p:cNvSpPr txBox="1">
            <a:spLocks noChangeArrowheads="1"/>
          </p:cNvSpPr>
          <p:nvPr/>
        </p:nvSpPr>
        <p:spPr bwMode="auto">
          <a:xfrm>
            <a:off x="1050079" y="3202092"/>
            <a:ext cx="3337560" cy="540341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解决思路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5463558" y="1639967"/>
            <a:ext cx="1890745" cy="143461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1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74" tIns="33487" rIns="66974" bIns="33487" rtlCol="0" anchor="ctr"/>
          <a:lstStyle/>
          <a:p>
            <a:pPr algn="ctr"/>
            <a:endParaRPr lang="zh-CN" altLang="en-US" sz="1320">
              <a:solidFill>
                <a:schemeClr val="bg2"/>
              </a:solidFill>
              <a:latin typeface="Calibri" panose="020F0502020204030204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90110" y="2233573"/>
            <a:ext cx="921385" cy="434975"/>
          </a:xfrm>
          <a:prstGeom prst="rect">
            <a:avLst/>
          </a:prstGeom>
        </p:spPr>
        <p:txBody>
          <a:bodyPr wrap="none" lIns="66974" tIns="33487" rIns="66974" bIns="33487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306706" y="1770584"/>
            <a:ext cx="266714" cy="306095"/>
            <a:chOff x="2733098" y="4187405"/>
            <a:chExt cx="484675" cy="556238"/>
          </a:xfrm>
          <a:solidFill>
            <a:schemeClr val="accent1"/>
          </a:solidFill>
        </p:grpSpPr>
        <p:sp>
          <p:nvSpPr>
            <p:cNvPr id="14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9299" tIns="44649" rIns="89299" bIns="44649" numCol="1" anchor="t" anchorCtr="0" compatLnSpc="1"/>
            <a:lstStyle/>
            <a:p>
              <a:endParaRPr lang="zh-CN" altLang="en-US" sz="132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文本框 66"/>
          <p:cNvSpPr txBox="1"/>
          <p:nvPr/>
        </p:nvSpPr>
        <p:spPr bwMode="auto">
          <a:xfrm>
            <a:off x="5312833" y="3309665"/>
            <a:ext cx="2337668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问题描述：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应对措施。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6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7432" y="4965700"/>
            <a:ext cx="3337560" cy="598805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本页可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重点讲述</a:t>
            </a:r>
            <a:endParaRPr lang="zh-CN" altLang="en-US" sz="2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1" descr="C:\Users\liby\AppData\Roaming\Tencent\Users\109052158\QQ\WinTemp\RichOle\6EJJ8AUS8U{Z{T}TS8@{9U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70258" y="0"/>
            <a:ext cx="2875935" cy="442452"/>
          </a:xfrm>
          <a:prstGeom prst="rect">
            <a:avLst/>
          </a:prstGeom>
          <a:noFill/>
        </p:spPr>
      </p:pic>
      <p:pic>
        <p:nvPicPr>
          <p:cNvPr id="26" name="图片 25" descr="he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684" y="0"/>
            <a:ext cx="2225040" cy="44958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5"/>
          <p:cNvSpPr txBox="1">
            <a:spLocks noChangeArrowheads="1"/>
          </p:cNvSpPr>
          <p:nvPr/>
        </p:nvSpPr>
        <p:spPr bwMode="auto">
          <a:xfrm>
            <a:off x="0" y="-93137"/>
            <a:ext cx="6056305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02009" y="47599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三、技术方案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5"/>
          <p:cNvSpPr txBox="1">
            <a:spLocks noChangeArrowheads="1"/>
          </p:cNvSpPr>
          <p:nvPr/>
        </p:nvSpPr>
        <p:spPr bwMode="auto">
          <a:xfrm>
            <a:off x="237067" y="1193796"/>
            <a:ext cx="1701800" cy="52565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61"/>
          <p:cNvSpPr txBox="1">
            <a:spLocks noChangeArrowheads="1"/>
          </p:cNvSpPr>
          <p:nvPr/>
        </p:nvSpPr>
        <p:spPr bwMode="auto">
          <a:xfrm>
            <a:off x="1448012" y="2372359"/>
            <a:ext cx="3337560" cy="1615827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针对研究内容，列出用什么方法做，如果掌握的比较熟练。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61"/>
          <p:cNvSpPr txBox="1">
            <a:spLocks noChangeArrowheads="1"/>
          </p:cNvSpPr>
          <p:nvPr/>
        </p:nvSpPr>
        <p:spPr bwMode="auto">
          <a:xfrm>
            <a:off x="5926879" y="2406225"/>
            <a:ext cx="3337560" cy="263149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这一页可以只列出，讲解的时候一闪而过，不讲，把要讲解的东西融到研究内容或技术路线里面。如果要讲，不超过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1" descr="C:\Users\liby\AppData\Roaming\Tencent\Users\109052158\QQ\WinTemp\RichOle\6EJJ8AUS8U{Z{T}TS8@{9U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70258" y="0"/>
            <a:ext cx="2875935" cy="442452"/>
          </a:xfrm>
          <a:prstGeom prst="rect">
            <a:avLst/>
          </a:prstGeom>
          <a:noFill/>
        </p:spPr>
      </p:pic>
      <p:pic>
        <p:nvPicPr>
          <p:cNvPr id="26" name="图片 25" descr="hea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684" y="0"/>
            <a:ext cx="2225040" cy="44958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5314" y="1077543"/>
            <a:ext cx="11518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5"/>
          <p:cNvSpPr txBox="1">
            <a:spLocks noChangeArrowheads="1"/>
          </p:cNvSpPr>
          <p:nvPr/>
        </p:nvSpPr>
        <p:spPr bwMode="auto">
          <a:xfrm>
            <a:off x="0" y="-93137"/>
            <a:ext cx="6056305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年毕业设计开题答辩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02009" y="47599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三、技术方案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5"/>
          <p:cNvSpPr txBox="1">
            <a:spLocks noChangeArrowheads="1"/>
          </p:cNvSpPr>
          <p:nvPr/>
        </p:nvSpPr>
        <p:spPr bwMode="auto">
          <a:xfrm>
            <a:off x="237067" y="1193796"/>
            <a:ext cx="1701800" cy="52565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技术路线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61"/>
          <p:cNvSpPr txBox="1">
            <a:spLocks noChangeArrowheads="1"/>
          </p:cNvSpPr>
          <p:nvPr/>
        </p:nvSpPr>
        <p:spPr bwMode="auto">
          <a:xfrm>
            <a:off x="1448012" y="2372359"/>
            <a:ext cx="3337560" cy="110799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把技术路线图画出来，然后稍作讲解，</a:t>
            </a:r>
            <a:r>
              <a:rPr lang="en-US" altLang="zh-CN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30S</a:t>
            </a:r>
            <a:r>
              <a:rPr lang="zh-CN" altLang="en-US" sz="2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a2ebf791-d002-468e-8337-04eadd29be2d"/>
  <p:tag name="COMMONDATA" val="eyJoZGlkIjoiMDIxNDJmZTY2NTFhYTg4YWQ3ZTNkZDRlM2Q0MGQ0ZG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03">
  <a:themeElements>
    <a:clrScheme name="3_03 2">
      <a:dk1>
        <a:srgbClr val="093575"/>
      </a:dk1>
      <a:lt1>
        <a:srgbClr val="FFFFFF"/>
      </a:lt1>
      <a:dk2>
        <a:srgbClr val="000066"/>
      </a:dk2>
      <a:lt2>
        <a:srgbClr val="808080"/>
      </a:lt2>
      <a:accent1>
        <a:srgbClr val="4B92E1"/>
      </a:accent1>
      <a:accent2>
        <a:srgbClr val="99CCFF"/>
      </a:accent2>
      <a:accent3>
        <a:srgbClr val="FFFFFF"/>
      </a:accent3>
      <a:accent4>
        <a:srgbClr val="062C63"/>
      </a:accent4>
      <a:accent5>
        <a:srgbClr val="B1C7EE"/>
      </a:accent5>
      <a:accent6>
        <a:srgbClr val="8AB9E7"/>
      </a:accent6>
      <a:hlink>
        <a:srgbClr val="0066CC"/>
      </a:hlink>
      <a:folHlink>
        <a:srgbClr val="AF67FF"/>
      </a:folHlink>
    </a:clrScheme>
    <a:fontScheme name="3_03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03 1">
        <a:dk1>
          <a:srgbClr val="1D4940"/>
        </a:dk1>
        <a:lt1>
          <a:srgbClr val="FFFFFF"/>
        </a:lt1>
        <a:dk2>
          <a:srgbClr val="3F716F"/>
        </a:dk2>
        <a:lt2>
          <a:srgbClr val="C0C0C0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3 2">
        <a:dk1>
          <a:srgbClr val="093575"/>
        </a:dk1>
        <a:lt1>
          <a:srgbClr val="FFFFFF"/>
        </a:lt1>
        <a:dk2>
          <a:srgbClr val="000066"/>
        </a:dk2>
        <a:lt2>
          <a:srgbClr val="808080"/>
        </a:lt2>
        <a:accent1>
          <a:srgbClr val="4B92E1"/>
        </a:accent1>
        <a:accent2>
          <a:srgbClr val="99CCFF"/>
        </a:accent2>
        <a:accent3>
          <a:srgbClr val="FFFFFF"/>
        </a:accent3>
        <a:accent4>
          <a:srgbClr val="062C63"/>
        </a:accent4>
        <a:accent5>
          <a:srgbClr val="B1C7EE"/>
        </a:accent5>
        <a:accent6>
          <a:srgbClr val="8AB9E7"/>
        </a:accent6>
        <a:hlink>
          <a:srgbClr val="0066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3 3">
        <a:dk1>
          <a:srgbClr val="0B4C5B"/>
        </a:dk1>
        <a:lt1>
          <a:srgbClr val="FFFFFF"/>
        </a:lt1>
        <a:dk2>
          <a:srgbClr val="000000"/>
        </a:dk2>
        <a:lt2>
          <a:srgbClr val="969696"/>
        </a:lt2>
        <a:accent1>
          <a:srgbClr val="E3BE05"/>
        </a:accent1>
        <a:accent2>
          <a:srgbClr val="81C200"/>
        </a:accent2>
        <a:accent3>
          <a:srgbClr val="FFFFFF"/>
        </a:accent3>
        <a:accent4>
          <a:srgbClr val="08404C"/>
        </a:accent4>
        <a:accent5>
          <a:srgbClr val="EFDBAA"/>
        </a:accent5>
        <a:accent6>
          <a:srgbClr val="74B0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03">
  <a:themeElements>
    <a:clrScheme name="3_03 2">
      <a:dk1>
        <a:srgbClr val="093575"/>
      </a:dk1>
      <a:lt1>
        <a:srgbClr val="FFFFFF"/>
      </a:lt1>
      <a:dk2>
        <a:srgbClr val="000066"/>
      </a:dk2>
      <a:lt2>
        <a:srgbClr val="808080"/>
      </a:lt2>
      <a:accent1>
        <a:srgbClr val="4B92E1"/>
      </a:accent1>
      <a:accent2>
        <a:srgbClr val="99CCFF"/>
      </a:accent2>
      <a:accent3>
        <a:srgbClr val="FFFFFF"/>
      </a:accent3>
      <a:accent4>
        <a:srgbClr val="062C63"/>
      </a:accent4>
      <a:accent5>
        <a:srgbClr val="B1C7EE"/>
      </a:accent5>
      <a:accent6>
        <a:srgbClr val="8AB9E7"/>
      </a:accent6>
      <a:hlink>
        <a:srgbClr val="0066CC"/>
      </a:hlink>
      <a:folHlink>
        <a:srgbClr val="AF67FF"/>
      </a:folHlink>
    </a:clrScheme>
    <a:fontScheme name="3_03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03 1">
        <a:dk1>
          <a:srgbClr val="1D4940"/>
        </a:dk1>
        <a:lt1>
          <a:srgbClr val="FFFFFF"/>
        </a:lt1>
        <a:dk2>
          <a:srgbClr val="3F716F"/>
        </a:dk2>
        <a:lt2>
          <a:srgbClr val="C0C0C0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3 2">
        <a:dk1>
          <a:srgbClr val="093575"/>
        </a:dk1>
        <a:lt1>
          <a:srgbClr val="FFFFFF"/>
        </a:lt1>
        <a:dk2>
          <a:srgbClr val="000066"/>
        </a:dk2>
        <a:lt2>
          <a:srgbClr val="808080"/>
        </a:lt2>
        <a:accent1>
          <a:srgbClr val="4B92E1"/>
        </a:accent1>
        <a:accent2>
          <a:srgbClr val="99CCFF"/>
        </a:accent2>
        <a:accent3>
          <a:srgbClr val="FFFFFF"/>
        </a:accent3>
        <a:accent4>
          <a:srgbClr val="062C63"/>
        </a:accent4>
        <a:accent5>
          <a:srgbClr val="B1C7EE"/>
        </a:accent5>
        <a:accent6>
          <a:srgbClr val="8AB9E7"/>
        </a:accent6>
        <a:hlink>
          <a:srgbClr val="0066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3 3">
        <a:dk1>
          <a:srgbClr val="0B4C5B"/>
        </a:dk1>
        <a:lt1>
          <a:srgbClr val="FFFFFF"/>
        </a:lt1>
        <a:dk2>
          <a:srgbClr val="000000"/>
        </a:dk2>
        <a:lt2>
          <a:srgbClr val="969696"/>
        </a:lt2>
        <a:accent1>
          <a:srgbClr val="E3BE05"/>
        </a:accent1>
        <a:accent2>
          <a:srgbClr val="81C200"/>
        </a:accent2>
        <a:accent3>
          <a:srgbClr val="FFFFFF"/>
        </a:accent3>
        <a:accent4>
          <a:srgbClr val="08404C"/>
        </a:accent4>
        <a:accent5>
          <a:srgbClr val="EFDBAA"/>
        </a:accent5>
        <a:accent6>
          <a:srgbClr val="74B0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WPS 演示</Application>
  <PresentationFormat>自定义</PresentationFormat>
  <Paragraphs>150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等线 Light</vt:lpstr>
      <vt:lpstr>等线</vt:lpstr>
      <vt:lpstr>微软雅黑</vt:lpstr>
      <vt:lpstr>方正大黑简体</vt:lpstr>
      <vt:lpstr>楷体_GB2312</vt:lpstr>
      <vt:lpstr>Times New Roman</vt:lpstr>
      <vt:lpstr>华文行楷</vt:lpstr>
      <vt:lpstr>黑体</vt:lpstr>
      <vt:lpstr>Chelsea</vt:lpstr>
      <vt:lpstr>Impact</vt:lpstr>
      <vt:lpstr>Calibri</vt:lpstr>
      <vt:lpstr>Arial Unicode MS</vt:lpstr>
      <vt:lpstr>Calibri Light</vt:lpstr>
      <vt:lpstr>Sitka Text</vt:lpstr>
      <vt:lpstr>Office 主题</vt:lpstr>
      <vt:lpstr>4_自定义设计方案</vt:lpstr>
      <vt:lpstr>7_03</vt:lpstr>
      <vt:lpstr>8_03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cqwu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</dc:creator>
  <cp:lastModifiedBy>李宝毅</cp:lastModifiedBy>
  <cp:revision>1946</cp:revision>
  <dcterms:created xsi:type="dcterms:W3CDTF">2013-03-06T11:13:00Z</dcterms:created>
  <dcterms:modified xsi:type="dcterms:W3CDTF">2023-02-21T07:23:09Z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2D7037534A4F4268A037B2244F89E3B2</vt:lpwstr>
  </property>
</Properties>
</file>